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61" r:id="rId3"/>
    <p:sldId id="266" r:id="rId4"/>
    <p:sldId id="279" r:id="rId5"/>
    <p:sldId id="280" r:id="rId6"/>
    <p:sldId id="316" r:id="rId7"/>
    <p:sldId id="277" r:id="rId8"/>
    <p:sldId id="299" r:id="rId9"/>
    <p:sldId id="319" r:id="rId10"/>
    <p:sldId id="296" r:id="rId11"/>
    <p:sldId id="303" r:id="rId12"/>
    <p:sldId id="286" r:id="rId13"/>
    <p:sldId id="290" r:id="rId14"/>
    <p:sldId id="301" r:id="rId15"/>
    <p:sldId id="294" r:id="rId16"/>
    <p:sldId id="304" r:id="rId17"/>
    <p:sldId id="305" r:id="rId18"/>
    <p:sldId id="291" r:id="rId19"/>
    <p:sldId id="307" r:id="rId20"/>
    <p:sldId id="285" r:id="rId21"/>
    <p:sldId id="269" r:id="rId22"/>
    <p:sldId id="292" r:id="rId23"/>
    <p:sldId id="308" r:id="rId24"/>
    <p:sldId id="278" r:id="rId25"/>
    <p:sldId id="281" r:id="rId26"/>
    <p:sldId id="312" r:id="rId27"/>
    <p:sldId id="309" r:id="rId28"/>
    <p:sldId id="306" r:id="rId29"/>
    <p:sldId id="317" r:id="rId30"/>
    <p:sldId id="313" r:id="rId31"/>
    <p:sldId id="314" r:id="rId32"/>
    <p:sldId id="311" r:id="rId33"/>
    <p:sldId id="288" r:id="rId34"/>
    <p:sldId id="276" r:id="rId35"/>
    <p:sldId id="274" r:id="rId36"/>
    <p:sldId id="283" r:id="rId37"/>
    <p:sldId id="297" r:id="rId38"/>
    <p:sldId id="318" r:id="rId39"/>
    <p:sldId id="298" r:id="rId40"/>
    <p:sldId id="30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jten, Ben" initials="LB" lastIdx="1" clrIdx="0">
    <p:extLst>
      <p:ext uri="{19B8F6BF-5375-455C-9EA6-DF929625EA0E}">
        <p15:presenceInfo xmlns:p15="http://schemas.microsoft.com/office/powerpoint/2012/main" userId="S::w.m.b.luijten@tue.nl::b4a7845d-7f03-49a8-b3c3-f3edfafc27f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680000"/>
    <a:srgbClr val="9E5ECE"/>
    <a:srgbClr val="DC54B8"/>
    <a:srgbClr val="FFCCFF"/>
    <a:srgbClr val="EDD28F"/>
    <a:srgbClr val="E8785A"/>
    <a:srgbClr val="FFB871"/>
    <a:srgbClr val="FFBE7D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AAF3B-1021-4AD0-8A0F-3A65714319D2}" v="599" dt="2022-05-09T12:55:09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jten, Ben" userId="b4a7845d-7f03-49a8-b3c3-f3edfafc27f9" providerId="ADAL" clId="{6DDE1486-48ED-452A-BC11-11DBB273048B}"/>
    <pc:docChg chg="undo custSel modSld">
      <pc:chgData name="Luijten, Ben" userId="b4a7845d-7f03-49a8-b3c3-f3edfafc27f9" providerId="ADAL" clId="{6DDE1486-48ED-452A-BC11-11DBB273048B}" dt="2022-05-09T11:11:16.744" v="59" actId="14100"/>
      <pc:docMkLst>
        <pc:docMk/>
      </pc:docMkLst>
      <pc:sldChg chg="modSp mod">
        <pc:chgData name="Luijten, Ben" userId="b4a7845d-7f03-49a8-b3c3-f3edfafc27f9" providerId="ADAL" clId="{6DDE1486-48ED-452A-BC11-11DBB273048B}" dt="2022-05-09T11:11:16.744" v="59" actId="14100"/>
        <pc:sldMkLst>
          <pc:docMk/>
          <pc:sldMk cId="1705254129" sldId="307"/>
        </pc:sldMkLst>
        <pc:spChg chg="mod">
          <ac:chgData name="Luijten, Ben" userId="b4a7845d-7f03-49a8-b3c3-f3edfafc27f9" providerId="ADAL" clId="{6DDE1486-48ED-452A-BC11-11DBB273048B}" dt="2022-05-09T11:11:12.726" v="58" actId="20577"/>
          <ac:spMkLst>
            <pc:docMk/>
            <pc:sldMk cId="1705254129" sldId="307"/>
            <ac:spMk id="2" creationId="{0D052012-8EFD-488C-9DC1-E8F4EA92CDA8}"/>
          </ac:spMkLst>
        </pc:spChg>
        <pc:cxnChg chg="mod">
          <ac:chgData name="Luijten, Ben" userId="b4a7845d-7f03-49a8-b3c3-f3edfafc27f9" providerId="ADAL" clId="{6DDE1486-48ED-452A-BC11-11DBB273048B}" dt="2022-05-09T11:11:16.744" v="59" actId="14100"/>
          <ac:cxnSpMkLst>
            <pc:docMk/>
            <pc:sldMk cId="1705254129" sldId="307"/>
            <ac:cxnSpMk id="5" creationId="{DA71C700-7BA9-4390-B2EE-F0CFA241B8AE}"/>
          </ac:cxnSpMkLst>
        </pc:cxnChg>
      </pc:sldChg>
      <pc:sldChg chg="modSp mod">
        <pc:chgData name="Luijten, Ben" userId="b4a7845d-7f03-49a8-b3c3-f3edfafc27f9" providerId="ADAL" clId="{6DDE1486-48ED-452A-BC11-11DBB273048B}" dt="2022-05-09T08:47:13.786" v="40" actId="1035"/>
        <pc:sldMkLst>
          <pc:docMk/>
          <pc:sldMk cId="3651359372" sldId="312"/>
        </pc:sldMkLst>
        <pc:spChg chg="mod">
          <ac:chgData name="Luijten, Ben" userId="b4a7845d-7f03-49a8-b3c3-f3edfafc27f9" providerId="ADAL" clId="{6DDE1486-48ED-452A-BC11-11DBB273048B}" dt="2022-05-09T08:47:13.786" v="40" actId="1035"/>
          <ac:spMkLst>
            <pc:docMk/>
            <pc:sldMk cId="3651359372" sldId="312"/>
            <ac:spMk id="24" creationId="{28AC410C-A9E3-8B82-98C1-B141541652CC}"/>
          </ac:spMkLst>
        </pc:spChg>
        <pc:spChg chg="mod">
          <ac:chgData name="Luijten, Ben" userId="b4a7845d-7f03-49a8-b3c3-f3edfafc27f9" providerId="ADAL" clId="{6DDE1486-48ED-452A-BC11-11DBB273048B}" dt="2022-05-09T08:47:13.786" v="40" actId="1035"/>
          <ac:spMkLst>
            <pc:docMk/>
            <pc:sldMk cId="3651359372" sldId="312"/>
            <ac:spMk id="25" creationId="{F5876673-69B0-E63A-D580-67640E5B30DA}"/>
          </ac:spMkLst>
        </pc:spChg>
        <pc:spChg chg="mod">
          <ac:chgData name="Luijten, Ben" userId="b4a7845d-7f03-49a8-b3c3-f3edfafc27f9" providerId="ADAL" clId="{6DDE1486-48ED-452A-BC11-11DBB273048B}" dt="2022-05-09T08:47:13.786" v="40" actId="1035"/>
          <ac:spMkLst>
            <pc:docMk/>
            <pc:sldMk cId="3651359372" sldId="312"/>
            <ac:spMk id="26" creationId="{C0B8C75F-88AA-E8A5-D95A-8EDFFCD14E04}"/>
          </ac:spMkLst>
        </pc:spChg>
        <pc:spChg chg="mod">
          <ac:chgData name="Luijten, Ben" userId="b4a7845d-7f03-49a8-b3c3-f3edfafc27f9" providerId="ADAL" clId="{6DDE1486-48ED-452A-BC11-11DBB273048B}" dt="2022-05-09T08:47:13.786" v="40" actId="1035"/>
          <ac:spMkLst>
            <pc:docMk/>
            <pc:sldMk cId="3651359372" sldId="312"/>
            <ac:spMk id="27" creationId="{3E7F95B4-2675-DB36-E1B0-5A95DC64DB68}"/>
          </ac:spMkLst>
        </pc:spChg>
      </pc:sldChg>
    </pc:docChg>
  </pc:docChgLst>
  <pc:docChgLst>
    <pc:chgData name="Federici, Beatrice" userId="04aacbcf-e882-4490-ba28-7eca4649a609" providerId="ADAL" clId="{382AAF3B-1021-4AD0-8A0F-3A65714319D2}"/>
    <pc:docChg chg="undo custSel addSld delSld modSld sldOrd">
      <pc:chgData name="Federici, Beatrice" userId="04aacbcf-e882-4490-ba28-7eca4649a609" providerId="ADAL" clId="{382AAF3B-1021-4AD0-8A0F-3A65714319D2}" dt="2022-05-09T12:55:09.780" v="602" actId="20577"/>
      <pc:docMkLst>
        <pc:docMk/>
      </pc:docMkLst>
      <pc:sldChg chg="modSp mod">
        <pc:chgData name="Federici, Beatrice" userId="04aacbcf-e882-4490-ba28-7eca4649a609" providerId="ADAL" clId="{382AAF3B-1021-4AD0-8A0F-3A65714319D2}" dt="2022-05-09T09:13:38.986" v="2" actId="20577"/>
        <pc:sldMkLst>
          <pc:docMk/>
          <pc:sldMk cId="4217865022" sldId="256"/>
        </pc:sldMkLst>
        <pc:spChg chg="mod">
          <ac:chgData name="Federici, Beatrice" userId="04aacbcf-e882-4490-ba28-7eca4649a609" providerId="ADAL" clId="{382AAF3B-1021-4AD0-8A0F-3A65714319D2}" dt="2022-05-09T09:13:38.986" v="2" actId="20577"/>
          <ac:spMkLst>
            <pc:docMk/>
            <pc:sldMk cId="4217865022" sldId="256"/>
            <ac:spMk id="3" creationId="{A3D443CF-8A99-495F-9270-6CBFC40372DB}"/>
          </ac:spMkLst>
        </pc:spChg>
      </pc:sldChg>
      <pc:sldChg chg="modSp mod">
        <pc:chgData name="Federici, Beatrice" userId="04aacbcf-e882-4490-ba28-7eca4649a609" providerId="ADAL" clId="{382AAF3B-1021-4AD0-8A0F-3A65714319D2}" dt="2022-05-09T09:15:33.499" v="91" actId="20577"/>
        <pc:sldMkLst>
          <pc:docMk/>
          <pc:sldMk cId="2810506863" sldId="266"/>
        </pc:sldMkLst>
        <pc:spChg chg="mod">
          <ac:chgData name="Federici, Beatrice" userId="04aacbcf-e882-4490-ba28-7eca4649a609" providerId="ADAL" clId="{382AAF3B-1021-4AD0-8A0F-3A65714319D2}" dt="2022-05-09T09:15:33.499" v="91" actId="20577"/>
          <ac:spMkLst>
            <pc:docMk/>
            <pc:sldMk cId="2810506863" sldId="266"/>
            <ac:spMk id="17" creationId="{D2C803F0-C404-4D4B-A5BC-348829D2584A}"/>
          </ac:spMkLst>
        </pc:spChg>
        <pc:spChg chg="mod">
          <ac:chgData name="Federici, Beatrice" userId="04aacbcf-e882-4490-ba28-7eca4649a609" providerId="ADAL" clId="{382AAF3B-1021-4AD0-8A0F-3A65714319D2}" dt="2022-05-09T09:15:14.377" v="80" actId="20577"/>
          <ac:spMkLst>
            <pc:docMk/>
            <pc:sldMk cId="2810506863" sldId="266"/>
            <ac:spMk id="18" creationId="{933C680A-1D99-4971-BE82-698A298EAEF3}"/>
          </ac:spMkLst>
        </pc:spChg>
      </pc:sldChg>
      <pc:sldChg chg="modSp mod">
        <pc:chgData name="Federici, Beatrice" userId="04aacbcf-e882-4490-ba28-7eca4649a609" providerId="ADAL" clId="{382AAF3B-1021-4AD0-8A0F-3A65714319D2}" dt="2022-05-09T09:21:23.685" v="339" actId="14100"/>
        <pc:sldMkLst>
          <pc:docMk/>
          <pc:sldMk cId="2133115864" sldId="277"/>
        </pc:sldMkLst>
        <pc:spChg chg="mod">
          <ac:chgData name="Federici, Beatrice" userId="04aacbcf-e882-4490-ba28-7eca4649a609" providerId="ADAL" clId="{382AAF3B-1021-4AD0-8A0F-3A65714319D2}" dt="2022-05-09T09:21:23.685" v="339" actId="14100"/>
          <ac:spMkLst>
            <pc:docMk/>
            <pc:sldMk cId="2133115864" sldId="277"/>
            <ac:spMk id="10" creationId="{085BFA9E-7B13-4C5B-931E-FF39A5B4E8AA}"/>
          </ac:spMkLst>
        </pc:spChg>
      </pc:sldChg>
      <pc:sldChg chg="modSp mod">
        <pc:chgData name="Federici, Beatrice" userId="04aacbcf-e882-4490-ba28-7eca4649a609" providerId="ADAL" clId="{382AAF3B-1021-4AD0-8A0F-3A65714319D2}" dt="2022-05-09T09:15:28.908" v="84"/>
        <pc:sldMkLst>
          <pc:docMk/>
          <pc:sldMk cId="288229474" sldId="279"/>
        </pc:sldMkLst>
        <pc:spChg chg="mod">
          <ac:chgData name="Federici, Beatrice" userId="04aacbcf-e882-4490-ba28-7eca4649a609" providerId="ADAL" clId="{382AAF3B-1021-4AD0-8A0F-3A65714319D2}" dt="2022-05-09T09:15:28.908" v="84"/>
          <ac:spMkLst>
            <pc:docMk/>
            <pc:sldMk cId="288229474" sldId="279"/>
            <ac:spMk id="18" creationId="{2317A49C-D599-449E-9633-5A26E18C7675}"/>
          </ac:spMkLst>
        </pc:spChg>
        <pc:spChg chg="mod">
          <ac:chgData name="Federici, Beatrice" userId="04aacbcf-e882-4490-ba28-7eca4649a609" providerId="ADAL" clId="{382AAF3B-1021-4AD0-8A0F-3A65714319D2}" dt="2022-05-09T09:15:25.102" v="83" actId="207"/>
          <ac:spMkLst>
            <pc:docMk/>
            <pc:sldMk cId="288229474" sldId="279"/>
            <ac:spMk id="26" creationId="{518F91ED-5FD1-40B7-ADE5-B8888A3DD479}"/>
          </ac:spMkLst>
        </pc:spChg>
      </pc:sldChg>
      <pc:sldChg chg="addSp delSp modSp mod delAnim modAnim">
        <pc:chgData name="Federici, Beatrice" userId="04aacbcf-e882-4490-ba28-7eca4649a609" providerId="ADAL" clId="{382AAF3B-1021-4AD0-8A0F-3A65714319D2}" dt="2022-05-09T12:54:57.488" v="596" actId="1076"/>
        <pc:sldMkLst>
          <pc:docMk/>
          <pc:sldMk cId="1659484139" sldId="280"/>
        </pc:sldMkLst>
        <pc:spChg chg="mod">
          <ac:chgData name="Federici, Beatrice" userId="04aacbcf-e882-4490-ba28-7eca4649a609" providerId="ADAL" clId="{382AAF3B-1021-4AD0-8A0F-3A65714319D2}" dt="2022-05-09T12:54:53.401" v="595" actId="20577"/>
          <ac:spMkLst>
            <pc:docMk/>
            <pc:sldMk cId="1659484139" sldId="280"/>
            <ac:spMk id="6" creationId="{5BEEA3CA-B8A4-4987-BB41-4D06B0DA2600}"/>
          </ac:spMkLst>
        </pc:spChg>
        <pc:spChg chg="del">
          <ac:chgData name="Federici, Beatrice" userId="04aacbcf-e882-4490-ba28-7eca4649a609" providerId="ADAL" clId="{382AAF3B-1021-4AD0-8A0F-3A65714319D2}" dt="2022-05-09T09:15:42.757" v="94" actId="478"/>
          <ac:spMkLst>
            <pc:docMk/>
            <pc:sldMk cId="1659484139" sldId="280"/>
            <ac:spMk id="9" creationId="{E70A1EE7-9679-42E1-A790-519764D34CED}"/>
          </ac:spMkLst>
        </pc:spChg>
        <pc:spChg chg="add mod">
          <ac:chgData name="Federici, Beatrice" userId="04aacbcf-e882-4490-ba28-7eca4649a609" providerId="ADAL" clId="{382AAF3B-1021-4AD0-8A0F-3A65714319D2}" dt="2022-05-09T12:54:47.714" v="591" actId="1076"/>
          <ac:spMkLst>
            <pc:docMk/>
            <pc:sldMk cId="1659484139" sldId="280"/>
            <ac:spMk id="13" creationId="{313A90DA-BE7B-4C04-9953-89E4E44FB37E}"/>
          </ac:spMkLst>
        </pc:spChg>
        <pc:spChg chg="add mod">
          <ac:chgData name="Federici, Beatrice" userId="04aacbcf-e882-4490-ba28-7eca4649a609" providerId="ADAL" clId="{382AAF3B-1021-4AD0-8A0F-3A65714319D2}" dt="2022-05-09T12:54:41.617" v="588" actId="1076"/>
          <ac:spMkLst>
            <pc:docMk/>
            <pc:sldMk cId="1659484139" sldId="280"/>
            <ac:spMk id="14" creationId="{D6469119-48B3-41BB-9847-8E9755FC38E9}"/>
          </ac:spMkLst>
        </pc:spChg>
        <pc:spChg chg="add mod">
          <ac:chgData name="Federici, Beatrice" userId="04aacbcf-e882-4490-ba28-7eca4649a609" providerId="ADAL" clId="{382AAF3B-1021-4AD0-8A0F-3A65714319D2}" dt="2022-05-09T12:54:57.488" v="596" actId="1076"/>
          <ac:spMkLst>
            <pc:docMk/>
            <pc:sldMk cId="1659484139" sldId="280"/>
            <ac:spMk id="16" creationId="{9EF4C4E0-8B0B-4918-AC11-17C86039968E}"/>
          </ac:spMkLst>
        </pc:spChg>
        <pc:spChg chg="del">
          <ac:chgData name="Federici, Beatrice" userId="04aacbcf-e882-4490-ba28-7eca4649a609" providerId="ADAL" clId="{382AAF3B-1021-4AD0-8A0F-3A65714319D2}" dt="2022-05-09T09:15:44.185" v="95" actId="478"/>
          <ac:spMkLst>
            <pc:docMk/>
            <pc:sldMk cId="1659484139" sldId="280"/>
            <ac:spMk id="17" creationId="{E6F88236-1763-4C67-8947-6ED18B3088C2}"/>
          </ac:spMkLst>
        </pc:spChg>
        <pc:spChg chg="del">
          <ac:chgData name="Federici, Beatrice" userId="04aacbcf-e882-4490-ba28-7eca4649a609" providerId="ADAL" clId="{382AAF3B-1021-4AD0-8A0F-3A65714319D2}" dt="2022-05-09T09:15:41.415" v="93" actId="478"/>
          <ac:spMkLst>
            <pc:docMk/>
            <pc:sldMk cId="1659484139" sldId="280"/>
            <ac:spMk id="18" creationId="{78920685-6CEE-4571-845E-8E68EC7A31A4}"/>
          </ac:spMkLst>
        </pc:spChg>
      </pc:sldChg>
      <pc:sldChg chg="mod ord modShow">
        <pc:chgData name="Federici, Beatrice" userId="04aacbcf-e882-4490-ba28-7eca4649a609" providerId="ADAL" clId="{382AAF3B-1021-4AD0-8A0F-3A65714319D2}" dt="2022-05-09T09:27:20.253" v="423" actId="729"/>
        <pc:sldMkLst>
          <pc:docMk/>
          <pc:sldMk cId="1798653835" sldId="311"/>
        </pc:sldMkLst>
      </pc:sldChg>
      <pc:sldChg chg="addSp delSp modSp mod ord delAnim modAnim">
        <pc:chgData name="Federici, Beatrice" userId="04aacbcf-e882-4490-ba28-7eca4649a609" providerId="ADAL" clId="{382AAF3B-1021-4AD0-8A0F-3A65714319D2}" dt="2022-05-09T12:53:30.423" v="552"/>
        <pc:sldMkLst>
          <pc:docMk/>
          <pc:sldMk cId="3651359372" sldId="312"/>
        </pc:sldMkLst>
        <pc:spChg chg="mod">
          <ac:chgData name="Federici, Beatrice" userId="04aacbcf-e882-4490-ba28-7eca4649a609" providerId="ADAL" clId="{382AAF3B-1021-4AD0-8A0F-3A65714319D2}" dt="2022-05-09T09:29:23.043" v="437" actId="6549"/>
          <ac:spMkLst>
            <pc:docMk/>
            <pc:sldMk cId="3651359372" sldId="312"/>
            <ac:spMk id="2" creationId="{0D052012-8EFD-488C-9DC1-E8F4EA92CDA8}"/>
          </ac:spMkLst>
        </pc:spChg>
        <pc:spChg chg="mod">
          <ac:chgData name="Federici, Beatrice" userId="04aacbcf-e882-4490-ba28-7eca4649a609" providerId="ADAL" clId="{382AAF3B-1021-4AD0-8A0F-3A65714319D2}" dt="2022-05-09T09:43:59.937" v="537" actId="14100"/>
          <ac:spMkLst>
            <pc:docMk/>
            <pc:sldMk cId="3651359372" sldId="312"/>
            <ac:spMk id="31" creationId="{619EAF12-50C4-4F0C-9867-89DC32621D08}"/>
          </ac:spMkLst>
        </pc:spChg>
        <pc:spChg chg="add mod">
          <ac:chgData name="Federici, Beatrice" userId="04aacbcf-e882-4490-ba28-7eca4649a609" providerId="ADAL" clId="{382AAF3B-1021-4AD0-8A0F-3A65714319D2}" dt="2022-05-09T09:44:12.007" v="538" actId="14100"/>
          <ac:spMkLst>
            <pc:docMk/>
            <pc:sldMk cId="3651359372" sldId="312"/>
            <ac:spMk id="46" creationId="{4A6A0381-0CCF-4234-8FFD-BED28458A0BB}"/>
          </ac:spMkLst>
        </pc:spChg>
        <pc:spChg chg="add mod">
          <ac:chgData name="Federici, Beatrice" userId="04aacbcf-e882-4490-ba28-7eca4649a609" providerId="ADAL" clId="{382AAF3B-1021-4AD0-8A0F-3A65714319D2}" dt="2022-05-09T09:32:50.922" v="439" actId="14100"/>
          <ac:spMkLst>
            <pc:docMk/>
            <pc:sldMk cId="3651359372" sldId="312"/>
            <ac:spMk id="47" creationId="{363895B2-D713-49E4-BC45-A43B814A3CFF}"/>
          </ac:spMkLst>
        </pc:spChg>
        <pc:spChg chg="add mod">
          <ac:chgData name="Federici, Beatrice" userId="04aacbcf-e882-4490-ba28-7eca4649a609" providerId="ADAL" clId="{382AAF3B-1021-4AD0-8A0F-3A65714319D2}" dt="2022-05-09T09:24:57.677" v="376" actId="14100"/>
          <ac:spMkLst>
            <pc:docMk/>
            <pc:sldMk cId="3651359372" sldId="312"/>
            <ac:spMk id="51" creationId="{696C0C10-0879-46D2-A531-17198166B1C1}"/>
          </ac:spMkLst>
        </pc:spChg>
        <pc:spChg chg="add mod">
          <ac:chgData name="Federici, Beatrice" userId="04aacbcf-e882-4490-ba28-7eca4649a609" providerId="ADAL" clId="{382AAF3B-1021-4AD0-8A0F-3A65714319D2}" dt="2022-05-09T09:25:08.477" v="378" actId="14100"/>
          <ac:spMkLst>
            <pc:docMk/>
            <pc:sldMk cId="3651359372" sldId="312"/>
            <ac:spMk id="52" creationId="{EBFF0289-E403-4A6C-88D8-FA653EA5EE51}"/>
          </ac:spMkLst>
        </pc:spChg>
        <pc:spChg chg="add del mod">
          <ac:chgData name="Federici, Beatrice" userId="04aacbcf-e882-4490-ba28-7eca4649a609" providerId="ADAL" clId="{382AAF3B-1021-4AD0-8A0F-3A65714319D2}" dt="2022-05-09T09:25:34.280" v="389" actId="478"/>
          <ac:spMkLst>
            <pc:docMk/>
            <pc:sldMk cId="3651359372" sldId="312"/>
            <ac:spMk id="53" creationId="{FED516FB-0F2A-4D44-A70D-5237A8B082B1}"/>
          </ac:spMkLst>
        </pc:spChg>
        <pc:spChg chg="add mod">
          <ac:chgData name="Federici, Beatrice" userId="04aacbcf-e882-4490-ba28-7eca4649a609" providerId="ADAL" clId="{382AAF3B-1021-4AD0-8A0F-3A65714319D2}" dt="2022-05-09T09:25:21.804" v="384" actId="14100"/>
          <ac:spMkLst>
            <pc:docMk/>
            <pc:sldMk cId="3651359372" sldId="312"/>
            <ac:spMk id="54" creationId="{D224729E-A440-4842-95C8-B5FC15EE78CC}"/>
          </ac:spMkLst>
        </pc:spChg>
        <pc:spChg chg="add mod">
          <ac:chgData name="Federici, Beatrice" userId="04aacbcf-e882-4490-ba28-7eca4649a609" providerId="ADAL" clId="{382AAF3B-1021-4AD0-8A0F-3A65714319D2}" dt="2022-05-09T09:25:32.232" v="388" actId="14100"/>
          <ac:spMkLst>
            <pc:docMk/>
            <pc:sldMk cId="3651359372" sldId="312"/>
            <ac:spMk id="55" creationId="{1239B54A-1764-491D-9034-DDA2530F3ED2}"/>
          </ac:spMkLst>
        </pc:spChg>
        <pc:spChg chg="add mod">
          <ac:chgData name="Federici, Beatrice" userId="04aacbcf-e882-4490-ba28-7eca4649a609" providerId="ADAL" clId="{382AAF3B-1021-4AD0-8A0F-3A65714319D2}" dt="2022-05-09T09:32:56.888" v="440" actId="14100"/>
          <ac:spMkLst>
            <pc:docMk/>
            <pc:sldMk cId="3651359372" sldId="312"/>
            <ac:spMk id="63" creationId="{90CF849C-884D-45C9-B6DD-039CA9A167CE}"/>
          </ac:spMkLst>
        </pc:spChg>
        <pc:spChg chg="add mod">
          <ac:chgData name="Federici, Beatrice" userId="04aacbcf-e882-4490-ba28-7eca4649a609" providerId="ADAL" clId="{382AAF3B-1021-4AD0-8A0F-3A65714319D2}" dt="2022-05-09T09:25:53.183" v="397" actId="14100"/>
          <ac:spMkLst>
            <pc:docMk/>
            <pc:sldMk cId="3651359372" sldId="312"/>
            <ac:spMk id="64" creationId="{604C3106-3339-4E48-B13D-674F133CE6F2}"/>
          </ac:spMkLst>
        </pc:spChg>
        <pc:spChg chg="add mod">
          <ac:chgData name="Federici, Beatrice" userId="04aacbcf-e882-4490-ba28-7eca4649a609" providerId="ADAL" clId="{382AAF3B-1021-4AD0-8A0F-3A65714319D2}" dt="2022-05-09T09:26:03.941" v="401" actId="14100"/>
          <ac:spMkLst>
            <pc:docMk/>
            <pc:sldMk cId="3651359372" sldId="312"/>
            <ac:spMk id="65" creationId="{009A640E-257D-4F41-BA6C-841B1BA0C357}"/>
          </ac:spMkLst>
        </pc:spChg>
        <pc:spChg chg="add mod">
          <ac:chgData name="Federici, Beatrice" userId="04aacbcf-e882-4490-ba28-7eca4649a609" providerId="ADAL" clId="{382AAF3B-1021-4AD0-8A0F-3A65714319D2}" dt="2022-05-09T09:26:13.818" v="406" actId="14100"/>
          <ac:spMkLst>
            <pc:docMk/>
            <pc:sldMk cId="3651359372" sldId="312"/>
            <ac:spMk id="66" creationId="{408A8655-1E87-4FB2-A2F8-C1A5B7E3541C}"/>
          </ac:spMkLst>
        </pc:spChg>
        <pc:spChg chg="add mod">
          <ac:chgData name="Federici, Beatrice" userId="04aacbcf-e882-4490-ba28-7eca4649a609" providerId="ADAL" clId="{382AAF3B-1021-4AD0-8A0F-3A65714319D2}" dt="2022-05-09T09:26:19.208" v="409" actId="14100"/>
          <ac:spMkLst>
            <pc:docMk/>
            <pc:sldMk cId="3651359372" sldId="312"/>
            <ac:spMk id="67" creationId="{8475FE17-3A5F-4188-BADF-9BD6D7218898}"/>
          </ac:spMkLst>
        </pc:spChg>
        <pc:spChg chg="add mod">
          <ac:chgData name="Federici, Beatrice" userId="04aacbcf-e882-4490-ba28-7eca4649a609" providerId="ADAL" clId="{382AAF3B-1021-4AD0-8A0F-3A65714319D2}" dt="2022-05-09T09:26:26.904" v="412" actId="14100"/>
          <ac:spMkLst>
            <pc:docMk/>
            <pc:sldMk cId="3651359372" sldId="312"/>
            <ac:spMk id="76" creationId="{90456DA3-F9DB-4004-9E5F-578D18C3B354}"/>
          </ac:spMkLst>
        </pc:spChg>
        <pc:spChg chg="add mod">
          <ac:chgData name="Federici, Beatrice" userId="04aacbcf-e882-4490-ba28-7eca4649a609" providerId="ADAL" clId="{382AAF3B-1021-4AD0-8A0F-3A65714319D2}" dt="2022-05-09T09:26:32.149" v="415" actId="14100"/>
          <ac:spMkLst>
            <pc:docMk/>
            <pc:sldMk cId="3651359372" sldId="312"/>
            <ac:spMk id="77" creationId="{C50B26C8-C91F-473C-B407-8C4D0AA461CC}"/>
          </ac:spMkLst>
        </pc:spChg>
        <pc:spChg chg="add mod">
          <ac:chgData name="Federici, Beatrice" userId="04aacbcf-e882-4490-ba28-7eca4649a609" providerId="ADAL" clId="{382AAF3B-1021-4AD0-8A0F-3A65714319D2}" dt="2022-05-09T09:28:20.198" v="432" actId="14100"/>
          <ac:spMkLst>
            <pc:docMk/>
            <pc:sldMk cId="3651359372" sldId="312"/>
            <ac:spMk id="78" creationId="{445155B1-DE73-4591-9A26-618604F0BDCC}"/>
          </ac:spMkLst>
        </pc:spChg>
        <pc:spChg chg="add mod">
          <ac:chgData name="Federici, Beatrice" userId="04aacbcf-e882-4490-ba28-7eca4649a609" providerId="ADAL" clId="{382AAF3B-1021-4AD0-8A0F-3A65714319D2}" dt="2022-05-09T09:44:21.998" v="541" actId="14100"/>
          <ac:spMkLst>
            <pc:docMk/>
            <pc:sldMk cId="3651359372" sldId="312"/>
            <ac:spMk id="79" creationId="{D313111C-A46A-4203-8431-EA5CBC5C2CE8}"/>
          </ac:spMkLst>
        </pc:spChg>
        <pc:cxnChg chg="mod">
          <ac:chgData name="Federici, Beatrice" userId="04aacbcf-e882-4490-ba28-7eca4649a609" providerId="ADAL" clId="{382AAF3B-1021-4AD0-8A0F-3A65714319D2}" dt="2022-05-09T09:29:55.259" v="438" actId="14100"/>
          <ac:cxnSpMkLst>
            <pc:docMk/>
            <pc:sldMk cId="3651359372" sldId="312"/>
            <ac:cxnSpMk id="13" creationId="{610AE72E-530A-7615-B711-866F39742650}"/>
          </ac:cxnSpMkLst>
        </pc:cxnChg>
        <pc:cxnChg chg="mod">
          <ac:chgData name="Federici, Beatrice" userId="04aacbcf-e882-4490-ba28-7eca4649a609" providerId="ADAL" clId="{382AAF3B-1021-4AD0-8A0F-3A65714319D2}" dt="2022-05-09T09:27:35.488" v="426" actId="1035"/>
          <ac:cxnSpMkLst>
            <pc:docMk/>
            <pc:sldMk cId="3651359372" sldId="312"/>
            <ac:cxnSpMk id="28" creationId="{2F4368F5-41C7-2CC5-F553-9C64F41E7813}"/>
          </ac:cxnSpMkLst>
        </pc:cxnChg>
      </pc:sldChg>
      <pc:sldChg chg="ord">
        <pc:chgData name="Federici, Beatrice" userId="04aacbcf-e882-4490-ba28-7eca4649a609" providerId="ADAL" clId="{382AAF3B-1021-4AD0-8A0F-3A65714319D2}" dt="2022-05-09T09:27:17.120" v="422"/>
        <pc:sldMkLst>
          <pc:docMk/>
          <pc:sldMk cId="4006953180" sldId="313"/>
        </pc:sldMkLst>
      </pc:sldChg>
      <pc:sldChg chg="add mod ord modShow">
        <pc:chgData name="Federici, Beatrice" userId="04aacbcf-e882-4490-ba28-7eca4649a609" providerId="ADAL" clId="{382AAF3B-1021-4AD0-8A0F-3A65714319D2}" dt="2022-05-09T09:27:20.253" v="423" actId="729"/>
        <pc:sldMkLst>
          <pc:docMk/>
          <pc:sldMk cId="3344875168" sldId="314"/>
        </pc:sldMkLst>
      </pc:sldChg>
      <pc:sldChg chg="add del">
        <pc:chgData name="Federici, Beatrice" userId="04aacbcf-e882-4490-ba28-7eca4649a609" providerId="ADAL" clId="{382AAF3B-1021-4AD0-8A0F-3A65714319D2}" dt="2022-05-09T09:20:55.783" v="319" actId="47"/>
        <pc:sldMkLst>
          <pc:docMk/>
          <pc:sldMk cId="1352376650" sldId="315"/>
        </pc:sldMkLst>
      </pc:sldChg>
      <pc:sldChg chg="addSp delSp modSp add mod delAnim">
        <pc:chgData name="Federici, Beatrice" userId="04aacbcf-e882-4490-ba28-7eca4649a609" providerId="ADAL" clId="{382AAF3B-1021-4AD0-8A0F-3A65714319D2}" dt="2022-05-09T12:55:09.780" v="602" actId="20577"/>
        <pc:sldMkLst>
          <pc:docMk/>
          <pc:sldMk cId="2326293825" sldId="316"/>
        </pc:sldMkLst>
        <pc:spChg chg="mod">
          <ac:chgData name="Federici, Beatrice" userId="04aacbcf-e882-4490-ba28-7eca4649a609" providerId="ADAL" clId="{382AAF3B-1021-4AD0-8A0F-3A65714319D2}" dt="2022-05-09T09:18:21.504" v="236" actId="20577"/>
          <ac:spMkLst>
            <pc:docMk/>
            <pc:sldMk cId="2326293825" sldId="316"/>
            <ac:spMk id="2" creationId="{0D052012-8EFD-488C-9DC1-E8F4EA92CDA8}"/>
          </ac:spMkLst>
        </pc:spChg>
        <pc:spChg chg="mod">
          <ac:chgData name="Federici, Beatrice" userId="04aacbcf-e882-4490-ba28-7eca4649a609" providerId="ADAL" clId="{382AAF3B-1021-4AD0-8A0F-3A65714319D2}" dt="2022-05-09T12:55:09.780" v="602" actId="20577"/>
          <ac:spMkLst>
            <pc:docMk/>
            <pc:sldMk cId="2326293825" sldId="316"/>
            <ac:spMk id="6" creationId="{5BEEA3CA-B8A4-4987-BB41-4D06B0DA2600}"/>
          </ac:spMkLst>
        </pc:spChg>
        <pc:spChg chg="del">
          <ac:chgData name="Federici, Beatrice" userId="04aacbcf-e882-4490-ba28-7eca4649a609" providerId="ADAL" clId="{382AAF3B-1021-4AD0-8A0F-3A65714319D2}" dt="2022-05-09T09:18:18.084" v="229" actId="478"/>
          <ac:spMkLst>
            <pc:docMk/>
            <pc:sldMk cId="2326293825" sldId="316"/>
            <ac:spMk id="13" creationId="{313A90DA-BE7B-4C04-9953-89E4E44FB37E}"/>
          </ac:spMkLst>
        </pc:spChg>
        <pc:spChg chg="del">
          <ac:chgData name="Federici, Beatrice" userId="04aacbcf-e882-4490-ba28-7eca4649a609" providerId="ADAL" clId="{382AAF3B-1021-4AD0-8A0F-3A65714319D2}" dt="2022-05-09T09:18:18.084" v="229" actId="478"/>
          <ac:spMkLst>
            <pc:docMk/>
            <pc:sldMk cId="2326293825" sldId="316"/>
            <ac:spMk id="14" creationId="{D6469119-48B3-41BB-9847-8E9755FC38E9}"/>
          </ac:spMkLst>
        </pc:spChg>
        <pc:spChg chg="del">
          <ac:chgData name="Federici, Beatrice" userId="04aacbcf-e882-4490-ba28-7eca4649a609" providerId="ADAL" clId="{382AAF3B-1021-4AD0-8A0F-3A65714319D2}" dt="2022-05-09T09:18:18.084" v="229" actId="478"/>
          <ac:spMkLst>
            <pc:docMk/>
            <pc:sldMk cId="2326293825" sldId="316"/>
            <ac:spMk id="16" creationId="{9EF4C4E0-8B0B-4918-AC11-17C86039968E}"/>
          </ac:spMkLst>
        </pc:spChg>
        <pc:picChg chg="del">
          <ac:chgData name="Federici, Beatrice" userId="04aacbcf-e882-4490-ba28-7eca4649a609" providerId="ADAL" clId="{382AAF3B-1021-4AD0-8A0F-3A65714319D2}" dt="2022-05-09T09:19:44.668" v="279" actId="478"/>
          <ac:picMkLst>
            <pc:docMk/>
            <pc:sldMk cId="2326293825" sldId="316"/>
            <ac:picMk id="15" creationId="{65582FAC-97B6-4FB1-812A-6098832533CF}"/>
          </ac:picMkLst>
        </pc:picChg>
        <pc:picChg chg="add mod">
          <ac:chgData name="Federici, Beatrice" userId="04aacbcf-e882-4490-ba28-7eca4649a609" providerId="ADAL" clId="{382AAF3B-1021-4AD0-8A0F-3A65714319D2}" dt="2022-05-09T09:20:11.760" v="292"/>
          <ac:picMkLst>
            <pc:docMk/>
            <pc:sldMk cId="2326293825" sldId="316"/>
            <ac:picMk id="17" creationId="{F1458853-6A3A-4F19-99A9-A8317BC7C5E7}"/>
          </ac:picMkLst>
        </pc:picChg>
        <pc:cxnChg chg="mod">
          <ac:chgData name="Federici, Beatrice" userId="04aacbcf-e882-4490-ba28-7eca4649a609" providerId="ADAL" clId="{382AAF3B-1021-4AD0-8A0F-3A65714319D2}" dt="2022-05-09T09:18:25.736" v="237" actId="14100"/>
          <ac:cxnSpMkLst>
            <pc:docMk/>
            <pc:sldMk cId="2326293825" sldId="316"/>
            <ac:cxnSpMk id="5" creationId="{DA71C700-7BA9-4390-B2EE-F0CFA241B8AE}"/>
          </ac:cxnSpMkLst>
        </pc:cxnChg>
      </pc:sldChg>
      <pc:sldChg chg="add mod ord modShow">
        <pc:chgData name="Federici, Beatrice" userId="04aacbcf-e882-4490-ba28-7eca4649a609" providerId="ADAL" clId="{382AAF3B-1021-4AD0-8A0F-3A65714319D2}" dt="2022-05-09T09:27:17.120" v="422"/>
        <pc:sldMkLst>
          <pc:docMk/>
          <pc:sldMk cId="3438131438" sldId="317"/>
        </pc:sldMkLst>
      </pc:sldChg>
      <pc:sldChg chg="addSp modSp add mod ord modAnim">
        <pc:chgData name="Federici, Beatrice" userId="04aacbcf-e882-4490-ba28-7eca4649a609" providerId="ADAL" clId="{382AAF3B-1021-4AD0-8A0F-3A65714319D2}" dt="2022-05-09T09:43:49.591" v="535"/>
        <pc:sldMkLst>
          <pc:docMk/>
          <pc:sldMk cId="1466137037" sldId="318"/>
        </pc:sldMkLst>
        <pc:spChg chg="mod">
          <ac:chgData name="Federici, Beatrice" userId="04aacbcf-e882-4490-ba28-7eca4649a609" providerId="ADAL" clId="{382AAF3B-1021-4AD0-8A0F-3A65714319D2}" dt="2022-05-09T09:43:28.455" v="527" actId="1076"/>
          <ac:spMkLst>
            <pc:docMk/>
            <pc:sldMk cId="1466137037" sldId="318"/>
            <ac:spMk id="9" creationId="{BC3314A1-D82D-C7BE-04B8-A0E1A9BF31C9}"/>
          </ac:spMkLst>
        </pc:spChg>
        <pc:spChg chg="mod">
          <ac:chgData name="Federici, Beatrice" userId="04aacbcf-e882-4490-ba28-7eca4649a609" providerId="ADAL" clId="{382AAF3B-1021-4AD0-8A0F-3A65714319D2}" dt="2022-05-09T09:36:45.794" v="495" actId="14100"/>
          <ac:spMkLst>
            <pc:docMk/>
            <pc:sldMk cId="1466137037" sldId="318"/>
            <ac:spMk id="14" creationId="{9C6E8541-37F0-DF87-2787-FB27D0B17572}"/>
          </ac:spMkLst>
        </pc:spChg>
        <pc:spChg chg="mod">
          <ac:chgData name="Federici, Beatrice" userId="04aacbcf-e882-4490-ba28-7eca4649a609" providerId="ADAL" clId="{382AAF3B-1021-4AD0-8A0F-3A65714319D2}" dt="2022-05-09T09:41:03.122" v="513" actId="1076"/>
          <ac:spMkLst>
            <pc:docMk/>
            <pc:sldMk cId="1466137037" sldId="318"/>
            <ac:spMk id="23" creationId="{74B502F2-E8C4-EBF1-AA52-91147164EC2E}"/>
          </ac:spMkLst>
        </pc:spChg>
        <pc:spChg chg="mod">
          <ac:chgData name="Federici, Beatrice" userId="04aacbcf-e882-4490-ba28-7eca4649a609" providerId="ADAL" clId="{382AAF3B-1021-4AD0-8A0F-3A65714319D2}" dt="2022-05-09T09:43:39.202" v="533" actId="1076"/>
          <ac:spMkLst>
            <pc:docMk/>
            <pc:sldMk cId="1466137037" sldId="318"/>
            <ac:spMk id="31" creationId="{619EAF12-50C4-4F0C-9867-89DC32621D08}"/>
          </ac:spMkLst>
        </pc:spChg>
        <pc:spChg chg="mod">
          <ac:chgData name="Federici, Beatrice" userId="04aacbcf-e882-4490-ba28-7eca4649a609" providerId="ADAL" clId="{382AAF3B-1021-4AD0-8A0F-3A65714319D2}" dt="2022-05-09T09:43:29.171" v="528" actId="1076"/>
          <ac:spMkLst>
            <pc:docMk/>
            <pc:sldMk cId="1466137037" sldId="318"/>
            <ac:spMk id="43" creationId="{37E3ED44-BC9A-038A-3064-42EC3F1A9FCA}"/>
          </ac:spMkLst>
        </pc:spChg>
        <pc:spChg chg="mod">
          <ac:chgData name="Federici, Beatrice" userId="04aacbcf-e882-4490-ba28-7eca4649a609" providerId="ADAL" clId="{382AAF3B-1021-4AD0-8A0F-3A65714319D2}" dt="2022-05-09T09:36:54.074" v="497" actId="14100"/>
          <ac:spMkLst>
            <pc:docMk/>
            <pc:sldMk cId="1466137037" sldId="318"/>
            <ac:spMk id="46" creationId="{4A6A0381-0CCF-4234-8FFD-BED28458A0BB}"/>
          </ac:spMkLst>
        </pc:spChg>
        <pc:spChg chg="mod">
          <ac:chgData name="Federici, Beatrice" userId="04aacbcf-e882-4490-ba28-7eca4649a609" providerId="ADAL" clId="{382AAF3B-1021-4AD0-8A0F-3A65714319D2}" dt="2022-05-09T09:43:31.898" v="532" actId="1076"/>
          <ac:spMkLst>
            <pc:docMk/>
            <pc:sldMk cId="1466137037" sldId="318"/>
            <ac:spMk id="47" creationId="{363895B2-D713-49E4-BC45-A43B814A3CFF}"/>
          </ac:spMkLst>
        </pc:spChg>
        <pc:spChg chg="mod">
          <ac:chgData name="Federici, Beatrice" userId="04aacbcf-e882-4490-ba28-7eca4649a609" providerId="ADAL" clId="{382AAF3B-1021-4AD0-8A0F-3A65714319D2}" dt="2022-05-09T09:43:29.607" v="529" actId="1076"/>
          <ac:spMkLst>
            <pc:docMk/>
            <pc:sldMk cId="1466137037" sldId="318"/>
            <ac:spMk id="51" creationId="{696C0C10-0879-46D2-A531-17198166B1C1}"/>
          </ac:spMkLst>
        </pc:spChg>
        <pc:spChg chg="mod ord">
          <ac:chgData name="Federici, Beatrice" userId="04aacbcf-e882-4490-ba28-7eca4649a609" providerId="ADAL" clId="{382AAF3B-1021-4AD0-8A0F-3A65714319D2}" dt="2022-05-09T09:43:27.832" v="526" actId="167"/>
          <ac:spMkLst>
            <pc:docMk/>
            <pc:sldMk cId="1466137037" sldId="318"/>
            <ac:spMk id="70" creationId="{81FF14B0-38E4-4A5D-AEC0-7A63F744076D}"/>
          </ac:spMkLst>
        </pc:spChg>
        <pc:spChg chg="add mod">
          <ac:chgData name="Federici, Beatrice" userId="04aacbcf-e882-4490-ba28-7eca4649a609" providerId="ADAL" clId="{382AAF3B-1021-4AD0-8A0F-3A65714319D2}" dt="2022-05-09T09:40:25.208" v="510" actId="14100"/>
          <ac:spMkLst>
            <pc:docMk/>
            <pc:sldMk cId="1466137037" sldId="318"/>
            <ac:spMk id="79" creationId="{7DECB0C1-1BAC-44CF-8F5A-FBAAFD74E0D7}"/>
          </ac:spMkLst>
        </pc:spChg>
        <pc:cxnChg chg="mod">
          <ac:chgData name="Federici, Beatrice" userId="04aacbcf-e882-4490-ba28-7eca4649a609" providerId="ADAL" clId="{382AAF3B-1021-4AD0-8A0F-3A65714319D2}" dt="2022-05-09T09:36:12.259" v="489" actId="1038"/>
          <ac:cxnSpMkLst>
            <pc:docMk/>
            <pc:sldMk cId="1466137037" sldId="318"/>
            <ac:cxnSpMk id="3" creationId="{DC7FC3F2-C2AB-476D-9F73-93D811639E2C}"/>
          </ac:cxnSpMkLst>
        </pc:cxnChg>
        <pc:cxnChg chg="mod">
          <ac:chgData name="Federici, Beatrice" userId="04aacbcf-e882-4490-ba28-7eca4649a609" providerId="ADAL" clId="{382AAF3B-1021-4AD0-8A0F-3A65714319D2}" dt="2022-05-09T09:36:12.259" v="489" actId="1038"/>
          <ac:cxnSpMkLst>
            <pc:docMk/>
            <pc:sldMk cId="1466137037" sldId="318"/>
            <ac:cxnSpMk id="18" creationId="{77ACB676-8878-3912-5CFA-3551108C9F80}"/>
          </ac:cxnSpMkLst>
        </pc:cxnChg>
        <pc:cxnChg chg="mod">
          <ac:chgData name="Federici, Beatrice" userId="04aacbcf-e882-4490-ba28-7eca4649a609" providerId="ADAL" clId="{382AAF3B-1021-4AD0-8A0F-3A65714319D2}" dt="2022-05-09T09:36:05.039" v="447" actId="14100"/>
          <ac:cxnSpMkLst>
            <pc:docMk/>
            <pc:sldMk cId="1466137037" sldId="318"/>
            <ac:cxnSpMk id="21" creationId="{528C3A12-84A3-D104-A5F1-34BA29D44521}"/>
          </ac:cxnSpMkLst>
        </pc:cxnChg>
        <pc:cxnChg chg="mod">
          <ac:chgData name="Federici, Beatrice" userId="04aacbcf-e882-4490-ba28-7eca4649a609" providerId="ADAL" clId="{382AAF3B-1021-4AD0-8A0F-3A65714319D2}" dt="2022-05-09T09:36:32.895" v="493" actId="14100"/>
          <ac:cxnSpMkLst>
            <pc:docMk/>
            <pc:sldMk cId="1466137037" sldId="318"/>
            <ac:cxnSpMk id="28" creationId="{2F4368F5-41C7-2CC5-F553-9C64F41E7813}"/>
          </ac:cxnSpMkLst>
        </pc:cxnChg>
        <pc:cxnChg chg="mod">
          <ac:chgData name="Federici, Beatrice" userId="04aacbcf-e882-4490-ba28-7eca4649a609" providerId="ADAL" clId="{382AAF3B-1021-4AD0-8A0F-3A65714319D2}" dt="2022-05-09T09:40:52.983" v="512" actId="14100"/>
          <ac:cxnSpMkLst>
            <pc:docMk/>
            <pc:sldMk cId="1466137037" sldId="318"/>
            <ac:cxnSpMk id="36" creationId="{736E35A3-F4B5-476B-BD22-34C21E4A7DCB}"/>
          </ac:cxnSpMkLst>
        </pc:cxnChg>
        <pc:cxnChg chg="mod">
          <ac:chgData name="Federici, Beatrice" userId="04aacbcf-e882-4490-ba28-7eca4649a609" providerId="ADAL" clId="{382AAF3B-1021-4AD0-8A0F-3A65714319D2}" dt="2022-05-09T09:43:30.412" v="530" actId="1076"/>
          <ac:cxnSpMkLst>
            <pc:docMk/>
            <pc:sldMk cId="1466137037" sldId="318"/>
            <ac:cxnSpMk id="41" creationId="{012D9807-2D45-7533-7686-2BAEF894B4EA}"/>
          </ac:cxnSpMkLst>
        </pc:cxnChg>
        <pc:cxnChg chg="mod">
          <ac:chgData name="Federici, Beatrice" userId="04aacbcf-e882-4490-ba28-7eca4649a609" providerId="ADAL" clId="{382AAF3B-1021-4AD0-8A0F-3A65714319D2}" dt="2022-05-09T09:43:27.315" v="525" actId="1076"/>
          <ac:cxnSpMkLst>
            <pc:docMk/>
            <pc:sldMk cId="1466137037" sldId="318"/>
            <ac:cxnSpMk id="45" creationId="{D48B9756-30B8-E908-6470-73A058CAAE38}"/>
          </ac:cxnSpMkLst>
        </pc:cxnChg>
      </pc:sldChg>
      <pc:sldChg chg="addSp delSp modSp add mod addAnim delAnim">
        <pc:chgData name="Federici, Beatrice" userId="04aacbcf-e882-4490-ba28-7eca4649a609" providerId="ADAL" clId="{382AAF3B-1021-4AD0-8A0F-3A65714319D2}" dt="2022-05-09T12:53:10.370" v="550" actId="1076"/>
        <pc:sldMkLst>
          <pc:docMk/>
          <pc:sldMk cId="375493116" sldId="319"/>
        </pc:sldMkLst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46" creationId="{4A6A0381-0CCF-4234-8FFD-BED28458A0BB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47" creationId="{363895B2-D713-49E4-BC45-A43B814A3CFF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51" creationId="{696C0C10-0879-46D2-A531-17198166B1C1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52" creationId="{EBFF0289-E403-4A6C-88D8-FA653EA5EE51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54" creationId="{D224729E-A440-4842-95C8-B5FC15EE78CC}"/>
          </ac:spMkLst>
        </pc:spChg>
        <pc:spChg chg="del">
          <ac:chgData name="Federici, Beatrice" userId="04aacbcf-e882-4490-ba28-7eca4649a609" providerId="ADAL" clId="{382AAF3B-1021-4AD0-8A0F-3A65714319D2}" dt="2022-05-09T12:52:43.353" v="545" actId="478"/>
          <ac:spMkLst>
            <pc:docMk/>
            <pc:sldMk cId="375493116" sldId="319"/>
            <ac:spMk id="55" creationId="{1239B54A-1764-491D-9034-DDA2530F3ED2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63" creationId="{90CF849C-884D-45C9-B6DD-039CA9A167CE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64" creationId="{604C3106-3339-4E48-B13D-674F133CE6F2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65" creationId="{009A640E-257D-4F41-BA6C-841B1BA0C357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66" creationId="{408A8655-1E87-4FB2-A2F8-C1A5B7E3541C}"/>
          </ac:spMkLst>
        </pc:spChg>
        <pc:spChg chg="add del">
          <ac:chgData name="Federici, Beatrice" userId="04aacbcf-e882-4490-ba28-7eca4649a609" providerId="ADAL" clId="{382AAF3B-1021-4AD0-8A0F-3A65714319D2}" dt="2022-05-09T12:52:55.225" v="548" actId="478"/>
          <ac:spMkLst>
            <pc:docMk/>
            <pc:sldMk cId="375493116" sldId="319"/>
            <ac:spMk id="67" creationId="{8475FE17-3A5F-4188-BADF-9BD6D7218898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75" creationId="{75577C36-5A89-162C-0A18-E9D8E3CF0772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76" creationId="{90456DA3-F9DB-4004-9E5F-578D18C3B354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77" creationId="{C50B26C8-C91F-473C-B407-8C4D0AA461CC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78" creationId="{445155B1-DE73-4591-9A26-618604F0BDCC}"/>
          </ac:spMkLst>
        </pc:spChg>
        <pc:spChg chg="del">
          <ac:chgData name="Federici, Beatrice" userId="04aacbcf-e882-4490-ba28-7eca4649a609" providerId="ADAL" clId="{382AAF3B-1021-4AD0-8A0F-3A65714319D2}" dt="2022-05-09T12:52:40.293" v="544" actId="478"/>
          <ac:spMkLst>
            <pc:docMk/>
            <pc:sldMk cId="375493116" sldId="319"/>
            <ac:spMk id="79" creationId="{D313111C-A46A-4203-8431-EA5CBC5C2CE8}"/>
          </ac:spMkLst>
        </pc:spChg>
        <pc:spChg chg="add mod">
          <ac:chgData name="Federici, Beatrice" userId="04aacbcf-e882-4490-ba28-7eca4649a609" providerId="ADAL" clId="{382AAF3B-1021-4AD0-8A0F-3A65714319D2}" dt="2022-05-09T12:53:10.370" v="550" actId="1076"/>
          <ac:spMkLst>
            <pc:docMk/>
            <pc:sldMk cId="375493116" sldId="319"/>
            <ac:spMk id="80" creationId="{C5DBF902-4FC9-400B-BF35-E0447C6AE673}"/>
          </ac:spMkLst>
        </pc:spChg>
      </pc:sldChg>
    </pc:docChg>
  </pc:docChgLst>
  <pc:docChgLst>
    <pc:chgData name="Federici, Beatrice" userId="S::b.federici@tue.nl::04aacbcf-e882-4490-ba28-7eca4649a609" providerId="AD" clId="Web-{FA261469-8857-52E5-8B04-A9D34D84811E}"/>
    <pc:docChg chg="delSld modSld">
      <pc:chgData name="Federici, Beatrice" userId="S::b.federici@tue.nl::04aacbcf-e882-4490-ba28-7eca4649a609" providerId="AD" clId="Web-{FA261469-8857-52E5-8B04-A9D34D84811E}" dt="2022-05-04T13:45:14.334" v="559" actId="20577"/>
      <pc:docMkLst>
        <pc:docMk/>
      </pc:docMkLst>
      <pc:sldChg chg="del">
        <pc:chgData name="Federici, Beatrice" userId="S::b.federici@tue.nl::04aacbcf-e882-4490-ba28-7eca4649a609" providerId="AD" clId="Web-{FA261469-8857-52E5-8B04-A9D34D84811E}" dt="2022-05-04T13:44:38.396" v="553"/>
        <pc:sldMkLst>
          <pc:docMk/>
          <pc:sldMk cId="4013112696" sldId="310"/>
        </pc:sldMkLst>
      </pc:sldChg>
      <pc:sldChg chg="addSp modSp">
        <pc:chgData name="Federici, Beatrice" userId="S::b.federici@tue.nl::04aacbcf-e882-4490-ba28-7eca4649a609" providerId="AD" clId="Web-{FA261469-8857-52E5-8B04-A9D34D84811E}" dt="2022-05-04T13:45:14.334" v="559" actId="20577"/>
        <pc:sldMkLst>
          <pc:docMk/>
          <pc:sldMk cId="1798653835" sldId="311"/>
        </pc:sldMkLst>
        <pc:spChg chg="add">
          <ac:chgData name="Federici, Beatrice" userId="S::b.federici@tue.nl::04aacbcf-e882-4490-ba28-7eca4649a609" providerId="AD" clId="Web-{FA261469-8857-52E5-8B04-A9D34D84811E}" dt="2022-05-04T13:44:44.896" v="554"/>
          <ac:spMkLst>
            <pc:docMk/>
            <pc:sldMk cId="1798653835" sldId="311"/>
            <ac:spMk id="3" creationId="{4FB9573F-A8BA-BB5D-BDA3-0AE6D85359BA}"/>
          </ac:spMkLst>
        </pc:spChg>
        <pc:spChg chg="mod">
          <ac:chgData name="Federici, Beatrice" userId="S::b.federici@tue.nl::04aacbcf-e882-4490-ba28-7eca4649a609" providerId="AD" clId="Web-{FA261469-8857-52E5-8B04-A9D34D84811E}" dt="2022-05-04T13:45:14.334" v="559" actId="20577"/>
          <ac:spMkLst>
            <pc:docMk/>
            <pc:sldMk cId="1798653835" sldId="311"/>
            <ac:spMk id="6" creationId="{5BEEA3CA-B8A4-4987-BB41-4D06B0DA2600}"/>
          </ac:spMkLst>
        </pc:spChg>
        <pc:picChg chg="add">
          <ac:chgData name="Federici, Beatrice" userId="S::b.federici@tue.nl::04aacbcf-e882-4490-ba28-7eca4649a609" providerId="AD" clId="Web-{FA261469-8857-52E5-8B04-A9D34D84811E}" dt="2022-05-04T13:44:44.912" v="555"/>
          <ac:picMkLst>
            <pc:docMk/>
            <pc:sldMk cId="1798653835" sldId="311"/>
            <ac:picMk id="9" creationId="{3FA6B30E-6EAE-88F3-02D9-EB8937FF05CC}"/>
          </ac:picMkLst>
        </pc:picChg>
      </pc:sldChg>
      <pc:sldChg chg="addSp delSp modSp">
        <pc:chgData name="Federici, Beatrice" userId="S::b.federici@tue.nl::04aacbcf-e882-4490-ba28-7eca4649a609" providerId="AD" clId="Web-{FA261469-8857-52E5-8B04-A9D34D84811E}" dt="2022-05-04T13:44:19.973" v="551"/>
        <pc:sldMkLst>
          <pc:docMk/>
          <pc:sldMk cId="3651359372" sldId="312"/>
        </pc:sldMkLst>
        <pc:spChg chg="add mod">
          <ac:chgData name="Federici, Beatrice" userId="S::b.federici@tue.nl::04aacbcf-e882-4490-ba28-7eca4649a609" providerId="AD" clId="Web-{FA261469-8857-52E5-8B04-A9D34D84811E}" dt="2022-05-04T13:38:16.339" v="436" actId="1076"/>
          <ac:spMkLst>
            <pc:docMk/>
            <pc:sldMk cId="3651359372" sldId="312"/>
            <ac:spMk id="6" creationId="{43495195-D8EB-D35E-E14D-87A739E016C4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875" v="325" actId="1076"/>
          <ac:spMkLst>
            <pc:docMk/>
            <pc:sldMk cId="3651359372" sldId="312"/>
            <ac:spMk id="8" creationId="{A473E72B-3B79-D9C3-D20C-2ABD6BC1D974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875" v="326" actId="1076"/>
          <ac:spMkLst>
            <pc:docMk/>
            <pc:sldMk cId="3651359372" sldId="312"/>
            <ac:spMk id="9" creationId="{BC3314A1-D82D-C7BE-04B8-A0E1A9BF31C9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1:30.625" v="519"/>
          <ac:spMkLst>
            <pc:docMk/>
            <pc:sldMk cId="3651359372" sldId="312"/>
            <ac:spMk id="14" creationId="{9C6E8541-37F0-DF87-2787-FB27D0B17572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4:10.114" v="547" actId="1076"/>
          <ac:spMkLst>
            <pc:docMk/>
            <pc:sldMk cId="3651359372" sldId="312"/>
            <ac:spMk id="15" creationId="{8808BEFE-765F-5877-F01B-9787E0381805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8:22.808" v="437" actId="1076"/>
          <ac:spMkLst>
            <pc:docMk/>
            <pc:sldMk cId="3651359372" sldId="312"/>
            <ac:spMk id="23" creationId="{74B502F2-E8C4-EBF1-AA52-91147164EC2E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813" v="320" actId="1076"/>
          <ac:spMkLst>
            <pc:docMk/>
            <pc:sldMk cId="3651359372" sldId="312"/>
            <ac:spMk id="24" creationId="{28AC410C-A9E3-8B82-98C1-B141541652CC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828" v="321" actId="1076"/>
          <ac:spMkLst>
            <pc:docMk/>
            <pc:sldMk cId="3651359372" sldId="312"/>
            <ac:spMk id="25" creationId="{F5876673-69B0-E63A-D580-67640E5B30DA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828" v="322" actId="1076"/>
          <ac:spMkLst>
            <pc:docMk/>
            <pc:sldMk cId="3651359372" sldId="312"/>
            <ac:spMk id="26" creationId="{C0B8C75F-88AA-E8A5-D95A-8EDFFCD14E04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844" v="323" actId="1076"/>
          <ac:spMkLst>
            <pc:docMk/>
            <pc:sldMk cId="3651359372" sldId="312"/>
            <ac:spMk id="27" creationId="{3E7F95B4-2675-DB36-E1B0-5A95DC64DB68}"/>
          </ac:spMkLst>
        </pc:spChg>
        <pc:spChg chg="add mod ord">
          <ac:chgData name="Federici, Beatrice" userId="S::b.federici@tue.nl::04aacbcf-e882-4490-ba28-7eca4649a609" providerId="AD" clId="Web-{FA261469-8857-52E5-8B04-A9D34D84811E}" dt="2022-05-04T13:31:47.360" v="340"/>
          <ac:spMkLst>
            <pc:docMk/>
            <pc:sldMk cId="3651359372" sldId="312"/>
            <ac:spMk id="29" creationId="{DD0543D5-A387-5A2B-869A-A3FE4D5C593A}"/>
          </ac:spMkLst>
        </pc:spChg>
        <pc:spChg chg="mod ord">
          <ac:chgData name="Federici, Beatrice" userId="S::b.federici@tue.nl::04aacbcf-e882-4490-ba28-7eca4649a609" providerId="AD" clId="Web-{FA261469-8857-52E5-8B04-A9D34D84811E}" dt="2022-05-04T13:31:34.782" v="317" actId="1076"/>
          <ac:spMkLst>
            <pc:docMk/>
            <pc:sldMk cId="3651359372" sldId="312"/>
            <ac:spMk id="31" creationId="{619EAF12-50C4-4F0C-9867-89DC32621D08}"/>
          </ac:spMkLst>
        </pc:spChg>
        <pc:spChg chg="del mod">
          <ac:chgData name="Federici, Beatrice" userId="S::b.federici@tue.nl::04aacbcf-e882-4490-ba28-7eca4649a609" providerId="AD" clId="Web-{FA261469-8857-52E5-8B04-A9D34D84811E}" dt="2022-05-04T13:29:50.779" v="281"/>
          <ac:spMkLst>
            <pc:docMk/>
            <pc:sldMk cId="3651359372" sldId="312"/>
            <ac:spMk id="35" creationId="{A9779393-BD54-42C0-AF9C-23AC95AA9566}"/>
          </ac:spMkLst>
        </pc:spChg>
        <pc:spChg chg="del mod">
          <ac:chgData name="Federici, Beatrice" userId="S::b.federici@tue.nl::04aacbcf-e882-4490-ba28-7eca4649a609" providerId="AD" clId="Web-{FA261469-8857-52E5-8B04-A9D34D84811E}" dt="2022-05-04T13:29:47.810" v="280"/>
          <ac:spMkLst>
            <pc:docMk/>
            <pc:sldMk cId="3651359372" sldId="312"/>
            <ac:spMk id="38" creationId="{951C16EB-6779-48CF-9B46-936BD98CB515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1:34.907" v="329" actId="1076"/>
          <ac:spMkLst>
            <pc:docMk/>
            <pc:sldMk cId="3651359372" sldId="312"/>
            <ac:spMk id="43" creationId="{37E3ED44-BC9A-038A-3064-42EC3F1A9FCA}"/>
          </ac:spMkLst>
        </pc:spChg>
        <pc:spChg chg="del mod">
          <ac:chgData name="Federici, Beatrice" userId="S::b.federici@tue.nl::04aacbcf-e882-4490-ba28-7eca4649a609" providerId="AD" clId="Web-{FA261469-8857-52E5-8B04-A9D34D84811E}" dt="2022-05-04T13:29:45.216" v="278"/>
          <ac:spMkLst>
            <pc:docMk/>
            <pc:sldMk cId="3651359372" sldId="312"/>
            <ac:spMk id="44" creationId="{12DDAA29-1013-4782-9129-E7A823C2EA14}"/>
          </ac:spMkLst>
        </pc:spChg>
        <pc:spChg chg="del mod">
          <ac:chgData name="Federici, Beatrice" userId="S::b.federici@tue.nl::04aacbcf-e882-4490-ba28-7eca4649a609" providerId="AD" clId="Web-{FA261469-8857-52E5-8B04-A9D34D84811E}" dt="2022-05-04T13:29:45.216" v="279"/>
          <ac:spMkLst>
            <pc:docMk/>
            <pc:sldMk cId="3651359372" sldId="312"/>
            <ac:spMk id="47" creationId="{B52DBCDB-469A-4050-9162-C90DB233C781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4:56.990" v="376" actId="20577"/>
          <ac:spMkLst>
            <pc:docMk/>
            <pc:sldMk cId="3651359372" sldId="312"/>
            <ac:spMk id="48" creationId="{6BB8BAD7-8094-D44F-F1AD-035790664EFA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7:16.103" v="428" actId="1076"/>
          <ac:spMkLst>
            <pc:docMk/>
            <pc:sldMk cId="3651359372" sldId="312"/>
            <ac:spMk id="50" creationId="{9A50568C-F37A-15BD-DB6A-9BD80920414F}"/>
          </ac:spMkLst>
        </pc:spChg>
        <pc:spChg chg="add del mod">
          <ac:chgData name="Federici, Beatrice" userId="S::b.federici@tue.nl::04aacbcf-e882-4490-ba28-7eca4649a609" providerId="AD" clId="Web-{FA261469-8857-52E5-8B04-A9D34D84811E}" dt="2022-05-04T13:22:24.205" v="168"/>
          <ac:spMkLst>
            <pc:docMk/>
            <pc:sldMk cId="3651359372" sldId="312"/>
            <ac:spMk id="52" creationId="{318CB768-8699-2D33-88BE-A0CC16EE8B0F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5:09.693" v="384" actId="20577"/>
          <ac:spMkLst>
            <pc:docMk/>
            <pc:sldMk cId="3651359372" sldId="312"/>
            <ac:spMk id="56" creationId="{467F1D50-DBF7-ADA9-4D78-F4E8DCC26623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7:22.166" v="430" actId="1076"/>
          <ac:spMkLst>
            <pc:docMk/>
            <pc:sldMk cId="3651359372" sldId="312"/>
            <ac:spMk id="59" creationId="{B88000BD-CC77-FBEF-0FDC-DFF128EDA46D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5:29.944" v="393" actId="20577"/>
          <ac:spMkLst>
            <pc:docMk/>
            <pc:sldMk cId="3651359372" sldId="312"/>
            <ac:spMk id="61" creationId="{40618E61-6673-8AF5-3046-7916735C316C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35:56.976" v="403" actId="1076"/>
          <ac:spMkLst>
            <pc:docMk/>
            <pc:sldMk cId="3651359372" sldId="312"/>
            <ac:spMk id="62" creationId="{B5A7B195-E70C-3C39-AAD9-E06213D936C2}"/>
          </ac:spMkLst>
        </pc:spChg>
        <pc:spChg chg="add del">
          <ac:chgData name="Federici, Beatrice" userId="S::b.federici@tue.nl::04aacbcf-e882-4490-ba28-7eca4649a609" providerId="AD" clId="Web-{FA261469-8857-52E5-8B04-A9D34D84811E}" dt="2022-05-04T13:31:58.954" v="345"/>
          <ac:spMkLst>
            <pc:docMk/>
            <pc:sldMk cId="3651359372" sldId="312"/>
            <ac:spMk id="63" creationId="{AC1E3391-C919-A2EC-0D26-EC7FDD06C9A0}"/>
          </ac:spMkLst>
        </pc:spChg>
        <pc:spChg chg="add del">
          <ac:chgData name="Federici, Beatrice" userId="S::b.federici@tue.nl::04aacbcf-e882-4490-ba28-7eca4649a609" providerId="AD" clId="Web-{FA261469-8857-52E5-8B04-A9D34D84811E}" dt="2022-05-04T13:31:58.954" v="344"/>
          <ac:spMkLst>
            <pc:docMk/>
            <pc:sldMk cId="3651359372" sldId="312"/>
            <ac:spMk id="64" creationId="{F9161415-AB4B-DD1A-7EC0-BB29ABAB9F59}"/>
          </ac:spMkLst>
        </pc:spChg>
        <pc:spChg chg="add del">
          <ac:chgData name="Federici, Beatrice" userId="S::b.federici@tue.nl::04aacbcf-e882-4490-ba28-7eca4649a609" providerId="AD" clId="Web-{FA261469-8857-52E5-8B04-A9D34D84811E}" dt="2022-05-04T13:32:03.860" v="349"/>
          <ac:spMkLst>
            <pc:docMk/>
            <pc:sldMk cId="3651359372" sldId="312"/>
            <ac:spMk id="65" creationId="{564600F6-6E85-07FF-4CE1-14675F290235}"/>
          </ac:spMkLst>
        </pc:spChg>
        <pc:spChg chg="add del">
          <ac:chgData name="Federici, Beatrice" userId="S::b.federici@tue.nl::04aacbcf-e882-4490-ba28-7eca4649a609" providerId="AD" clId="Web-{FA261469-8857-52E5-8B04-A9D34D84811E}" dt="2022-05-04T13:32:03.860" v="348"/>
          <ac:spMkLst>
            <pc:docMk/>
            <pc:sldMk cId="3651359372" sldId="312"/>
            <ac:spMk id="66" creationId="{9611977F-1527-FA15-5B6C-C8AE097CEF00}"/>
          </ac:spMkLst>
        </pc:spChg>
        <pc:spChg chg="add del mod">
          <ac:chgData name="Federici, Beatrice" userId="S::b.federici@tue.nl::04aacbcf-e882-4490-ba28-7eca4649a609" providerId="AD" clId="Web-{FA261469-8857-52E5-8B04-A9D34D84811E}" dt="2022-05-04T13:32:18.392" v="352"/>
          <ac:spMkLst>
            <pc:docMk/>
            <pc:sldMk cId="3651359372" sldId="312"/>
            <ac:spMk id="67" creationId="{B8DCF7FA-5E71-8D8E-79AF-9363E56A1A41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1:30.641" v="520"/>
          <ac:spMkLst>
            <pc:docMk/>
            <pc:sldMk cId="3651359372" sldId="312"/>
            <ac:spMk id="70" creationId="{81FF14B0-38E4-4A5D-AEC0-7A63F744076D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1:30.656" v="521"/>
          <ac:spMkLst>
            <pc:docMk/>
            <pc:sldMk cId="3651359372" sldId="312"/>
            <ac:spMk id="71" creationId="{F9E0D341-5ADE-2FDA-E7ED-1FE37D54076D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4:12.614" v="548" actId="1076"/>
          <ac:spMkLst>
            <pc:docMk/>
            <pc:sldMk cId="3651359372" sldId="312"/>
            <ac:spMk id="72" creationId="{E792CCA5-FDC9-14DF-0083-D439E83C47BD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1:30.719" v="524"/>
          <ac:spMkLst>
            <pc:docMk/>
            <pc:sldMk cId="3651359372" sldId="312"/>
            <ac:spMk id="73" creationId="{CCD92D54-933C-31F5-94C1-3038AAFBBB32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3:05.878" v="537" actId="1076"/>
          <ac:spMkLst>
            <pc:docMk/>
            <pc:sldMk cId="3651359372" sldId="312"/>
            <ac:spMk id="74" creationId="{B0F2C04C-5B16-88FC-0EAB-20385368FCEB}"/>
          </ac:spMkLst>
        </pc:spChg>
        <pc:spChg chg="add mod">
          <ac:chgData name="Federici, Beatrice" userId="S::b.federici@tue.nl::04aacbcf-e882-4490-ba28-7eca4649a609" providerId="AD" clId="Web-{FA261469-8857-52E5-8B04-A9D34D84811E}" dt="2022-05-04T13:43:18.159" v="539" actId="1076"/>
          <ac:spMkLst>
            <pc:docMk/>
            <pc:sldMk cId="3651359372" sldId="312"/>
            <ac:spMk id="75" creationId="{75577C36-5A89-162C-0A18-E9D8E3CF0772}"/>
          </ac:spMkLst>
        </pc:spChg>
        <pc:spChg chg="add del mod">
          <ac:chgData name="Federici, Beatrice" userId="S::b.federici@tue.nl::04aacbcf-e882-4490-ba28-7eca4649a609" providerId="AD" clId="Web-{FA261469-8857-52E5-8B04-A9D34D84811E}" dt="2022-05-04T13:44:19.973" v="551"/>
          <ac:spMkLst>
            <pc:docMk/>
            <pc:sldMk cId="3651359372" sldId="312"/>
            <ac:spMk id="76" creationId="{506FDF3D-A1CE-EEC9-9AF2-BF0B96D19252}"/>
          </ac:spMkLst>
        </pc:spChg>
        <pc:cxnChg chg="add mod">
          <ac:chgData name="Federici, Beatrice" userId="S::b.federici@tue.nl::04aacbcf-e882-4490-ba28-7eca4649a609" providerId="AD" clId="Web-{FA261469-8857-52E5-8B04-A9D34D84811E}" dt="2022-05-04T13:31:34.750" v="314" actId="1076"/>
          <ac:cxnSpMkLst>
            <pc:docMk/>
            <pc:sldMk cId="3651359372" sldId="312"/>
            <ac:cxnSpMk id="3" creationId="{DC7FC3F2-C2AB-476D-9F73-93D811639E2C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19:30.435" v="127"/>
          <ac:cxnSpMkLst>
            <pc:docMk/>
            <pc:sldMk cId="3651359372" sldId="312"/>
            <ac:cxnSpMk id="10" creationId="{38273CBA-82A5-51EB-7978-63DE64A8C6FC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18:32.121" v="114"/>
          <ac:cxnSpMkLst>
            <pc:docMk/>
            <pc:sldMk cId="3651359372" sldId="312"/>
            <ac:cxnSpMk id="11" creationId="{19D73DE9-83A0-45BC-52CB-EA5B937E615A}"/>
          </ac:cxnSpMkLst>
        </pc:cxnChg>
        <pc:cxnChg chg="add del">
          <ac:chgData name="Federici, Beatrice" userId="S::b.federici@tue.nl::04aacbcf-e882-4490-ba28-7eca4649a609" providerId="AD" clId="Web-{FA261469-8857-52E5-8B04-A9D34D84811E}" dt="2022-05-04T13:21:19.500" v="148"/>
          <ac:cxnSpMkLst>
            <pc:docMk/>
            <pc:sldMk cId="3651359372" sldId="312"/>
            <ac:cxnSpMk id="12" creationId="{A90577C6-E416-E1A6-4E12-DE4C3FB0BA0D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8:00.104" v="435" actId="1076"/>
          <ac:cxnSpMkLst>
            <pc:docMk/>
            <pc:sldMk cId="3651359372" sldId="312"/>
            <ac:cxnSpMk id="13" creationId="{610AE72E-530A-7615-B711-866F39742650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1:34.750" v="315" actId="1076"/>
          <ac:cxnSpMkLst>
            <pc:docMk/>
            <pc:sldMk cId="3651359372" sldId="312"/>
            <ac:cxnSpMk id="18" creationId="{77ACB676-8878-3912-5CFA-3551108C9F80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12:34.096" v="18"/>
          <ac:cxnSpMkLst>
            <pc:docMk/>
            <pc:sldMk cId="3651359372" sldId="312"/>
            <ac:cxnSpMk id="19" creationId="{394F7B0D-1F20-060E-0EFC-4BA1D43C9548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12:34.096" v="17"/>
          <ac:cxnSpMkLst>
            <pc:docMk/>
            <pc:sldMk cId="3651359372" sldId="312"/>
            <ac:cxnSpMk id="20" creationId="{C35691B5-D15A-C07F-57B3-677A861A73D9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1:34.766" v="316" actId="1076"/>
          <ac:cxnSpMkLst>
            <pc:docMk/>
            <pc:sldMk cId="3651359372" sldId="312"/>
            <ac:cxnSpMk id="21" creationId="{528C3A12-84A3-D104-A5F1-34BA29D44521}"/>
          </ac:cxnSpMkLst>
        </pc:cxnChg>
        <pc:cxnChg chg="mod">
          <ac:chgData name="Federici, Beatrice" userId="S::b.federici@tue.nl::04aacbcf-e882-4490-ba28-7eca4649a609" providerId="AD" clId="Web-{FA261469-8857-52E5-8B04-A9D34D84811E}" dt="2022-05-04T13:31:34.735" v="313" actId="1076"/>
          <ac:cxnSpMkLst>
            <pc:docMk/>
            <pc:sldMk cId="3651359372" sldId="312"/>
            <ac:cxnSpMk id="28" creationId="{2F4368F5-41C7-2CC5-F553-9C64F41E7813}"/>
          </ac:cxnSpMkLst>
        </pc:cxnChg>
        <pc:cxnChg chg="del">
          <ac:chgData name="Federici, Beatrice" userId="S::b.federici@tue.nl::04aacbcf-e882-4490-ba28-7eca4649a609" providerId="AD" clId="Web-{FA261469-8857-52E5-8B04-A9D34D84811E}" dt="2022-05-04T13:13:26.581" v="31"/>
          <ac:cxnSpMkLst>
            <pc:docMk/>
            <pc:sldMk cId="3651359372" sldId="312"/>
            <ac:cxnSpMk id="33" creationId="{0AE807DA-0A3B-4220-A2C0-8706CA13CA24}"/>
          </ac:cxnSpMkLst>
        </pc:cxnChg>
        <pc:cxnChg chg="mod">
          <ac:chgData name="Federici, Beatrice" userId="S::b.federici@tue.nl::04aacbcf-e882-4490-ba28-7eca4649a609" providerId="AD" clId="Web-{FA261469-8857-52E5-8B04-A9D34D84811E}" dt="2022-05-04T13:31:51.798" v="341" actId="14100"/>
          <ac:cxnSpMkLst>
            <pc:docMk/>
            <pc:sldMk cId="3651359372" sldId="312"/>
            <ac:cxnSpMk id="36" creationId="{736E35A3-F4B5-476B-BD22-34C21E4A7DCB}"/>
          </ac:cxnSpMkLst>
        </pc:cxnChg>
        <pc:cxnChg chg="del mod">
          <ac:chgData name="Federici, Beatrice" userId="S::b.federici@tue.nl::04aacbcf-e882-4490-ba28-7eca4649a609" providerId="AD" clId="Web-{FA261469-8857-52E5-8B04-A9D34D84811E}" dt="2022-05-04T13:13:24.863" v="30"/>
          <ac:cxnSpMkLst>
            <pc:docMk/>
            <pc:sldMk cId="3651359372" sldId="312"/>
            <ac:cxnSpMk id="37" creationId="{E6BBCAB7-546A-4A62-9E96-90245E4DF097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19:23.606" v="126"/>
          <ac:cxnSpMkLst>
            <pc:docMk/>
            <pc:sldMk cId="3651359372" sldId="312"/>
            <ac:cxnSpMk id="40" creationId="{8B410A20-D3C8-971A-8B08-06E5AE5B7568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6:37.618" v="416"/>
          <ac:cxnSpMkLst>
            <pc:docMk/>
            <pc:sldMk cId="3651359372" sldId="312"/>
            <ac:cxnSpMk id="41" creationId="{012D9807-2D45-7533-7686-2BAEF894B4EA}"/>
          </ac:cxnSpMkLst>
        </pc:cxnChg>
        <pc:cxnChg chg="del">
          <ac:chgData name="Federici, Beatrice" userId="S::b.federici@tue.nl::04aacbcf-e882-4490-ba28-7eca4649a609" providerId="AD" clId="Web-{FA261469-8857-52E5-8B04-A9D34D84811E}" dt="2022-05-04T13:13:47.113" v="35"/>
          <ac:cxnSpMkLst>
            <pc:docMk/>
            <pc:sldMk cId="3651359372" sldId="312"/>
            <ac:cxnSpMk id="42" creationId="{6784481F-3EE6-4FC3-9AEE-6C446A456F28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7:02.149" v="427" actId="14100"/>
          <ac:cxnSpMkLst>
            <pc:docMk/>
            <pc:sldMk cId="3651359372" sldId="312"/>
            <ac:cxnSpMk id="45" creationId="{D48B9756-30B8-E908-6470-73A058CAAE38}"/>
          </ac:cxnSpMkLst>
        </pc:cxnChg>
        <pc:cxnChg chg="del">
          <ac:chgData name="Federici, Beatrice" userId="S::b.federici@tue.nl::04aacbcf-e882-4490-ba28-7eca4649a609" providerId="AD" clId="Web-{FA261469-8857-52E5-8B04-A9D34D84811E}" dt="2022-05-04T13:13:47.113" v="36"/>
          <ac:cxnSpMkLst>
            <pc:docMk/>
            <pc:sldMk cId="3651359372" sldId="312"/>
            <ac:cxnSpMk id="46" creationId="{9A9E77C6-D54D-4773-B7FD-FA5989C47D45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6:37.649" v="418"/>
          <ac:cxnSpMkLst>
            <pc:docMk/>
            <pc:sldMk cId="3651359372" sldId="312"/>
            <ac:cxnSpMk id="49" creationId="{B50B160A-E41F-003C-9337-37949077378A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30:07.686" v="285"/>
          <ac:cxnSpMkLst>
            <pc:docMk/>
            <pc:sldMk cId="3651359372" sldId="312"/>
            <ac:cxnSpMk id="51" creationId="{685369B8-4B75-FEBF-CEF3-6833044D5349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22:24.205" v="167"/>
          <ac:cxnSpMkLst>
            <pc:docMk/>
            <pc:sldMk cId="3651359372" sldId="312"/>
            <ac:cxnSpMk id="53" creationId="{A930E5C8-ED76-3B1C-B987-5649641F2FAC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26:40.008" v="215"/>
          <ac:cxnSpMkLst>
            <pc:docMk/>
            <pc:sldMk cId="3651359372" sldId="312"/>
            <ac:cxnSpMk id="54" creationId="{1AF81697-BD3D-0EA1-9C18-31521B90607A}"/>
          </ac:cxnSpMkLst>
        </pc:cxnChg>
        <pc:cxnChg chg="add del mod">
          <ac:chgData name="Federici, Beatrice" userId="S::b.federici@tue.nl::04aacbcf-e882-4490-ba28-7eca4649a609" providerId="AD" clId="Web-{FA261469-8857-52E5-8B04-A9D34D84811E}" dt="2022-05-04T13:26:36.461" v="214"/>
          <ac:cxnSpMkLst>
            <pc:docMk/>
            <pc:sldMk cId="3651359372" sldId="312"/>
            <ac:cxnSpMk id="55" creationId="{8EC9C60A-4A9F-0FCD-5019-EC9A3BBC832A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6:37.649" v="419"/>
          <ac:cxnSpMkLst>
            <pc:docMk/>
            <pc:sldMk cId="3651359372" sldId="312"/>
            <ac:cxnSpMk id="57" creationId="{AE7D3030-7CB1-93EF-99EA-FC852BEF9146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7:19.369" v="429" actId="1076"/>
          <ac:cxnSpMkLst>
            <pc:docMk/>
            <pc:sldMk cId="3651359372" sldId="312"/>
            <ac:cxnSpMk id="58" creationId="{349E2F4C-ADBA-5769-3CE4-1193A6AEBE3A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6:37.696" v="423"/>
          <ac:cxnSpMkLst>
            <pc:docMk/>
            <pc:sldMk cId="3651359372" sldId="312"/>
            <ac:cxnSpMk id="60" creationId="{197DBDD5-E3E3-8E81-92E4-3EC4945579A3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7:28.369" v="431" actId="14100"/>
          <ac:cxnSpMkLst>
            <pc:docMk/>
            <pc:sldMk cId="3651359372" sldId="312"/>
            <ac:cxnSpMk id="68" creationId="{A6901174-97AE-6F0F-8DD6-4678146E3005}"/>
          </ac:cxnSpMkLst>
        </pc:cxnChg>
        <pc:cxnChg chg="add mod">
          <ac:chgData name="Federici, Beatrice" userId="S::b.federici@tue.nl::04aacbcf-e882-4490-ba28-7eca4649a609" providerId="AD" clId="Web-{FA261469-8857-52E5-8B04-A9D34D84811E}" dt="2022-05-04T13:37:33.932" v="432" actId="14100"/>
          <ac:cxnSpMkLst>
            <pc:docMk/>
            <pc:sldMk cId="3651359372" sldId="312"/>
            <ac:cxnSpMk id="69" creationId="{4709306D-6E31-BB01-8088-0B11E3214009}"/>
          </ac:cxnSpMkLst>
        </pc:cxnChg>
      </pc:sldChg>
      <pc:sldChg chg="mod modShow">
        <pc:chgData name="Federici, Beatrice" userId="S::b.federici@tue.nl::04aacbcf-e882-4490-ba28-7eca4649a609" providerId="AD" clId="Web-{FA261469-8857-52E5-8B04-A9D34D84811E}" dt="2022-05-04T13:44:25.567" v="552"/>
        <pc:sldMkLst>
          <pc:docMk/>
          <pc:sldMk cId="4006953180" sldId="313"/>
        </pc:sldMkLst>
      </pc:sldChg>
    </pc:docChg>
  </pc:docChgLst>
  <pc:docChgLst>
    <pc:chgData name="Federici, Beatrice" userId="S::b.federici@tue.nl::04aacbcf-e882-4490-ba28-7eca4649a609" providerId="AD" clId="Web-{B9840F17-74DA-3A31-01BD-79780090964B}"/>
    <pc:docChg chg="addSld modSld">
      <pc:chgData name="Federici, Beatrice" userId="S::b.federici@tue.nl::04aacbcf-e882-4490-ba28-7eca4649a609" providerId="AD" clId="Web-{B9840F17-74DA-3A31-01BD-79780090964B}" dt="2022-05-04T13:11:07.107" v="16" actId="14100"/>
      <pc:docMkLst>
        <pc:docMk/>
      </pc:docMkLst>
      <pc:sldChg chg="addSp delSp modSp">
        <pc:chgData name="Federici, Beatrice" userId="S::b.federici@tue.nl::04aacbcf-e882-4490-ba28-7eca4649a609" providerId="AD" clId="Web-{B9840F17-74DA-3A31-01BD-79780090964B}" dt="2022-05-04T13:11:07.107" v="16" actId="14100"/>
        <pc:sldMkLst>
          <pc:docMk/>
          <pc:sldMk cId="3651359372" sldId="312"/>
        </pc:sldMkLst>
        <pc:spChg chg="del">
          <ac:chgData name="Federici, Beatrice" userId="S::b.federici@tue.nl::04aacbcf-e882-4490-ba28-7eca4649a609" providerId="AD" clId="Web-{B9840F17-74DA-3A31-01BD-79780090964B}" dt="2022-05-04T13:10:13.120" v="6"/>
          <ac:spMkLst>
            <pc:docMk/>
            <pc:sldMk cId="3651359372" sldId="312"/>
            <ac:spMk id="12" creationId="{72212549-4FAF-4454-8884-689497C81772}"/>
          </ac:spMkLst>
        </pc:spChg>
        <pc:spChg chg="del">
          <ac:chgData name="Federici, Beatrice" userId="S::b.federici@tue.nl::04aacbcf-e882-4490-ba28-7eca4649a609" providerId="AD" clId="Web-{B9840F17-74DA-3A31-01BD-79780090964B}" dt="2022-05-04T13:10:13.104" v="5"/>
          <ac:spMkLst>
            <pc:docMk/>
            <pc:sldMk cId="3651359372" sldId="312"/>
            <ac:spMk id="20" creationId="{CABCEA98-7C95-4766-B5F1-7B4A435CD534}"/>
          </ac:spMkLst>
        </pc:spChg>
        <pc:spChg chg="del">
          <ac:chgData name="Federici, Beatrice" userId="S::b.federici@tue.nl::04aacbcf-e882-4490-ba28-7eca4649a609" providerId="AD" clId="Web-{B9840F17-74DA-3A31-01BD-79780090964B}" dt="2022-05-04T13:10:13.104" v="4"/>
          <ac:spMkLst>
            <pc:docMk/>
            <pc:sldMk cId="3651359372" sldId="312"/>
            <ac:spMk id="24" creationId="{9BF0F494-BAE3-4904-B16C-BD3F6A2A7A4D}"/>
          </ac:spMkLst>
        </pc:spChg>
        <pc:spChg chg="del">
          <ac:chgData name="Federici, Beatrice" userId="S::b.federici@tue.nl::04aacbcf-e882-4490-ba28-7eca4649a609" providerId="AD" clId="Web-{B9840F17-74DA-3A31-01BD-79780090964B}" dt="2022-05-04T13:10:13.104" v="3"/>
          <ac:spMkLst>
            <pc:docMk/>
            <pc:sldMk cId="3651359372" sldId="312"/>
            <ac:spMk id="27" creationId="{BECF932B-1017-4BB2-996D-6D6DDD6D48B4}"/>
          </ac:spMkLst>
        </pc:spChg>
        <pc:spChg chg="del">
          <ac:chgData name="Federici, Beatrice" userId="S::b.federici@tue.nl::04aacbcf-e882-4490-ba28-7eca4649a609" providerId="AD" clId="Web-{B9840F17-74DA-3A31-01BD-79780090964B}" dt="2022-05-04T13:10:13.088" v="2"/>
          <ac:spMkLst>
            <pc:docMk/>
            <pc:sldMk cId="3651359372" sldId="312"/>
            <ac:spMk id="30" creationId="{68E80F5A-6885-4302-BAEF-26E575C88B1A}"/>
          </ac:spMkLst>
        </pc:spChg>
        <pc:spChg chg="del">
          <ac:chgData name="Federici, Beatrice" userId="S::b.federici@tue.nl::04aacbcf-e882-4490-ba28-7eca4649a609" providerId="AD" clId="Web-{B9840F17-74DA-3A31-01BD-79780090964B}" dt="2022-05-04T13:10:13.088" v="1"/>
          <ac:spMkLst>
            <pc:docMk/>
            <pc:sldMk cId="3651359372" sldId="312"/>
            <ac:spMk id="41" creationId="{804B2CCA-3440-438A-AADB-DA73BBB7970C}"/>
          </ac:spMkLst>
        </pc:spChg>
        <pc:cxnChg chg="del mod">
          <ac:chgData name="Federici, Beatrice" userId="S::b.federici@tue.nl::04aacbcf-e882-4490-ba28-7eca4649a609" providerId="AD" clId="Web-{B9840F17-74DA-3A31-01BD-79780090964B}" dt="2022-05-04T13:10:24.026" v="12"/>
          <ac:cxnSpMkLst>
            <pc:docMk/>
            <pc:sldMk cId="3651359372" sldId="312"/>
            <ac:cxnSpMk id="10" creationId="{AF28FFFB-FD65-4DF6-B39F-0FEE5FDC067C}"/>
          </ac:cxnSpMkLst>
        </pc:cxnChg>
        <pc:cxnChg chg="del mod">
          <ac:chgData name="Federici, Beatrice" userId="S::b.federici@tue.nl::04aacbcf-e882-4490-ba28-7eca4649a609" providerId="AD" clId="Web-{B9840F17-74DA-3A31-01BD-79780090964B}" dt="2022-05-04T13:10:24.026" v="11"/>
          <ac:cxnSpMkLst>
            <pc:docMk/>
            <pc:sldMk cId="3651359372" sldId="312"/>
            <ac:cxnSpMk id="19" creationId="{73917DC2-6AA6-4C5E-8525-7533BDA1C705}"/>
          </ac:cxnSpMkLst>
        </pc:cxnChg>
        <pc:cxnChg chg="del mod">
          <ac:chgData name="Federici, Beatrice" userId="S::b.federici@tue.nl::04aacbcf-e882-4490-ba28-7eca4649a609" providerId="AD" clId="Web-{B9840F17-74DA-3A31-01BD-79780090964B}" dt="2022-05-04T13:10:24.026" v="10"/>
          <ac:cxnSpMkLst>
            <pc:docMk/>
            <pc:sldMk cId="3651359372" sldId="312"/>
            <ac:cxnSpMk id="22" creationId="{D7A49884-2E2C-493F-B342-D3F25BE7A104}"/>
          </ac:cxnSpMkLst>
        </pc:cxnChg>
        <pc:cxnChg chg="del mod">
          <ac:chgData name="Federici, Beatrice" userId="S::b.federici@tue.nl::04aacbcf-e882-4490-ba28-7eca4649a609" providerId="AD" clId="Web-{B9840F17-74DA-3A31-01BD-79780090964B}" dt="2022-05-04T13:10:24.026" v="9"/>
          <ac:cxnSpMkLst>
            <pc:docMk/>
            <pc:sldMk cId="3651359372" sldId="312"/>
            <ac:cxnSpMk id="26" creationId="{22C79DD1-8B84-4C10-A3EE-9B7303F9F1CA}"/>
          </ac:cxnSpMkLst>
        </pc:cxnChg>
        <pc:cxnChg chg="add mod">
          <ac:chgData name="Federici, Beatrice" userId="S::b.federici@tue.nl::04aacbcf-e882-4490-ba28-7eca4649a609" providerId="AD" clId="Web-{B9840F17-74DA-3A31-01BD-79780090964B}" dt="2022-05-04T13:11:07.107" v="16" actId="14100"/>
          <ac:cxnSpMkLst>
            <pc:docMk/>
            <pc:sldMk cId="3651359372" sldId="312"/>
            <ac:cxnSpMk id="28" creationId="{2F4368F5-41C7-2CC5-F553-9C64F41E7813}"/>
          </ac:cxnSpMkLst>
        </pc:cxnChg>
        <pc:cxnChg chg="del mod">
          <ac:chgData name="Federici, Beatrice" userId="S::b.federici@tue.nl::04aacbcf-e882-4490-ba28-7eca4649a609" providerId="AD" clId="Web-{B9840F17-74DA-3A31-01BD-79780090964B}" dt="2022-05-04T13:10:24.026" v="8"/>
          <ac:cxnSpMkLst>
            <pc:docMk/>
            <pc:sldMk cId="3651359372" sldId="312"/>
            <ac:cxnSpMk id="29" creationId="{A42C0D49-7711-4B00-9A12-572171F32BE4}"/>
          </ac:cxnSpMkLst>
        </pc:cxnChg>
        <pc:cxnChg chg="del mod">
          <ac:chgData name="Federici, Beatrice" userId="S::b.federici@tue.nl::04aacbcf-e882-4490-ba28-7eca4649a609" providerId="AD" clId="Web-{B9840F17-74DA-3A31-01BD-79780090964B}" dt="2022-05-04T13:10:24.026" v="7"/>
          <ac:cxnSpMkLst>
            <pc:docMk/>
            <pc:sldMk cId="3651359372" sldId="312"/>
            <ac:cxnSpMk id="39" creationId="{0432A872-A8F6-4C87-8088-CDEE37F167D3}"/>
          </ac:cxnSpMkLst>
        </pc:cxnChg>
      </pc:sldChg>
      <pc:sldChg chg="add replId">
        <pc:chgData name="Federici, Beatrice" userId="S::b.federici@tue.nl::04aacbcf-e882-4490-ba28-7eca4649a609" providerId="AD" clId="Web-{B9840F17-74DA-3A31-01BD-79780090964B}" dt="2022-05-04T13:10:01.166" v="0"/>
        <pc:sldMkLst>
          <pc:docMk/>
          <pc:sldMk cId="4006953180" sldId="31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A5720B-E860-46C8-A539-533642B7E04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2CF4CF8-31CB-45EE-878E-979C28850AD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1</a:t>
          </a:r>
          <a:endParaRPr lang="en-NL"/>
        </a:p>
      </dgm:t>
    </dgm:pt>
    <dgm:pt modelId="{482EE407-167F-422D-AFFD-CFE51263E457}" type="parTrans" cxnId="{B21639BD-5243-4342-ADCC-D9090C028FF5}">
      <dgm:prSet/>
      <dgm:spPr/>
      <dgm:t>
        <a:bodyPr/>
        <a:lstStyle/>
        <a:p>
          <a:endParaRPr lang="en-NL"/>
        </a:p>
      </dgm:t>
    </dgm:pt>
    <dgm:pt modelId="{2A612E44-C374-4C3A-8435-790C6B4BECE0}" type="sibTrans" cxnId="{B21639BD-5243-4342-ADCC-D9090C028FF5}">
      <dgm:prSet/>
      <dgm:spPr/>
      <dgm:t>
        <a:bodyPr/>
        <a:lstStyle/>
        <a:p>
          <a:endParaRPr lang="en-NL"/>
        </a:p>
      </dgm:t>
    </dgm:pt>
    <dgm:pt modelId="{352AE725-4C0E-4F8B-B0E3-440F64692773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2</a:t>
          </a:r>
          <a:endParaRPr lang="en-NL"/>
        </a:p>
      </dgm:t>
    </dgm:pt>
    <dgm:pt modelId="{A8B381A5-4DD7-449F-9620-E0C1076FF5AD}" type="parTrans" cxnId="{2093F6A9-DE58-4076-A509-7D0262BDBC49}">
      <dgm:prSet/>
      <dgm:spPr/>
      <dgm:t>
        <a:bodyPr/>
        <a:lstStyle/>
        <a:p>
          <a:endParaRPr lang="en-NL"/>
        </a:p>
      </dgm:t>
    </dgm:pt>
    <dgm:pt modelId="{B5FD953D-3D47-43F0-A805-E9A31C4502F8}" type="sibTrans" cxnId="{2093F6A9-DE58-4076-A509-7D0262BDBC49}">
      <dgm:prSet/>
      <dgm:spPr/>
      <dgm:t>
        <a:bodyPr/>
        <a:lstStyle/>
        <a:p>
          <a:endParaRPr lang="en-NL"/>
        </a:p>
      </dgm:t>
    </dgm:pt>
    <dgm:pt modelId="{1FC75FC0-796D-445A-8E08-253F56DA23BE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3</a:t>
          </a:r>
          <a:endParaRPr lang="en-NL"/>
        </a:p>
      </dgm:t>
    </dgm:pt>
    <dgm:pt modelId="{812AF33C-D5E8-4DAF-973F-E3D11A11A8EE}" type="parTrans" cxnId="{CDB5809B-C30C-490B-9573-E90E3E78E13B}">
      <dgm:prSet/>
      <dgm:spPr/>
      <dgm:t>
        <a:bodyPr/>
        <a:lstStyle/>
        <a:p>
          <a:endParaRPr lang="en-NL"/>
        </a:p>
      </dgm:t>
    </dgm:pt>
    <dgm:pt modelId="{552F4B90-E1D5-4245-A92F-A9B41ED74504}" type="sibTrans" cxnId="{CDB5809B-C30C-490B-9573-E90E3E78E13B}">
      <dgm:prSet/>
      <dgm:spPr/>
      <dgm:t>
        <a:bodyPr/>
        <a:lstStyle/>
        <a:p>
          <a:endParaRPr lang="en-NL"/>
        </a:p>
      </dgm:t>
    </dgm:pt>
    <dgm:pt modelId="{4ED0318A-6D3A-41C8-9209-298D8FDA30F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4</a:t>
          </a:r>
          <a:endParaRPr lang="en-NL"/>
        </a:p>
      </dgm:t>
    </dgm:pt>
    <dgm:pt modelId="{C4E6E24B-B077-4B7D-BF8F-2935C98AF5FC}" type="parTrans" cxnId="{93F0B529-8A72-4623-A1B2-9B7C7BAA904D}">
      <dgm:prSet/>
      <dgm:spPr/>
      <dgm:t>
        <a:bodyPr/>
        <a:lstStyle/>
        <a:p>
          <a:endParaRPr lang="en-NL"/>
        </a:p>
      </dgm:t>
    </dgm:pt>
    <dgm:pt modelId="{245163AF-B72F-4D6F-92ED-204D4D873E9F}" type="sibTrans" cxnId="{93F0B529-8A72-4623-A1B2-9B7C7BAA904D}">
      <dgm:prSet/>
      <dgm:spPr/>
      <dgm:t>
        <a:bodyPr/>
        <a:lstStyle/>
        <a:p>
          <a:endParaRPr lang="en-NL"/>
        </a:p>
      </dgm:t>
    </dgm:pt>
    <dgm:pt modelId="{93CA6D18-EA3A-4074-8D1F-53A21EAC2D2B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5</a:t>
          </a:r>
          <a:endParaRPr lang="en-NL"/>
        </a:p>
      </dgm:t>
    </dgm:pt>
    <dgm:pt modelId="{F511E5EC-45A8-4501-8A2F-A9ECCB71EECF}" type="parTrans" cxnId="{6243D2DF-E63A-4B11-A7BC-0909C8598288}">
      <dgm:prSet/>
      <dgm:spPr/>
      <dgm:t>
        <a:bodyPr/>
        <a:lstStyle/>
        <a:p>
          <a:endParaRPr lang="en-NL"/>
        </a:p>
      </dgm:t>
    </dgm:pt>
    <dgm:pt modelId="{E25C30D4-3406-47F4-957D-9867300C5BE3}" type="sibTrans" cxnId="{6243D2DF-E63A-4B11-A7BC-0909C8598288}">
      <dgm:prSet/>
      <dgm:spPr/>
      <dgm:t>
        <a:bodyPr/>
        <a:lstStyle/>
        <a:p>
          <a:endParaRPr lang="en-NL"/>
        </a:p>
      </dgm:t>
    </dgm:pt>
    <dgm:pt modelId="{57ADFB02-35ED-4CB8-9A82-7EE67E3D7839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6</a:t>
          </a:r>
          <a:endParaRPr lang="en-NL"/>
        </a:p>
      </dgm:t>
    </dgm:pt>
    <dgm:pt modelId="{018FF63E-731E-4258-B206-93E35ADDA33F}" type="parTrans" cxnId="{A9D45A34-1758-4E5E-960A-1A65497E5DEE}">
      <dgm:prSet/>
      <dgm:spPr/>
      <dgm:t>
        <a:bodyPr/>
        <a:lstStyle/>
        <a:p>
          <a:endParaRPr lang="en-NL"/>
        </a:p>
      </dgm:t>
    </dgm:pt>
    <dgm:pt modelId="{DFB80C4B-E1E0-461B-8045-22E89DB2EDA8}" type="sibTrans" cxnId="{A9D45A34-1758-4E5E-960A-1A65497E5DEE}">
      <dgm:prSet/>
      <dgm:spPr/>
      <dgm:t>
        <a:bodyPr/>
        <a:lstStyle/>
        <a:p>
          <a:endParaRPr lang="en-NL"/>
        </a:p>
      </dgm:t>
    </dgm:pt>
    <dgm:pt modelId="{B1D2750B-1AF5-44CB-A796-FA38FB10EE93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7</a:t>
          </a:r>
          <a:endParaRPr lang="en-NL"/>
        </a:p>
      </dgm:t>
    </dgm:pt>
    <dgm:pt modelId="{D5D4D33F-F62E-48DC-9C6E-3732631C0947}" type="parTrans" cxnId="{31AE85B0-7486-46E5-8339-7A888FB0729C}">
      <dgm:prSet/>
      <dgm:spPr/>
      <dgm:t>
        <a:bodyPr/>
        <a:lstStyle/>
        <a:p>
          <a:endParaRPr lang="en-NL"/>
        </a:p>
      </dgm:t>
    </dgm:pt>
    <dgm:pt modelId="{139B981D-6EE4-40FB-A36F-AA6C204C290B}" type="sibTrans" cxnId="{31AE85B0-7486-46E5-8339-7A888FB0729C}">
      <dgm:prSet/>
      <dgm:spPr/>
      <dgm:t>
        <a:bodyPr/>
        <a:lstStyle/>
        <a:p>
          <a:endParaRPr lang="en-NL"/>
        </a:p>
      </dgm:t>
    </dgm:pt>
    <dgm:pt modelId="{0C396520-A59B-4594-8141-A381E1AE1265}">
      <dgm:prSet phldrT="[Text]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/>
            <a:t>Frame 8</a:t>
          </a:r>
          <a:endParaRPr lang="en-NL"/>
        </a:p>
      </dgm:t>
    </dgm:pt>
    <dgm:pt modelId="{1FC268F0-E34D-4E2A-AFE1-2EC8EE36254F}" type="parTrans" cxnId="{F5A7B481-3AA5-407C-9D59-AC836BF2887E}">
      <dgm:prSet/>
      <dgm:spPr/>
      <dgm:t>
        <a:bodyPr/>
        <a:lstStyle/>
        <a:p>
          <a:endParaRPr lang="en-NL"/>
        </a:p>
      </dgm:t>
    </dgm:pt>
    <dgm:pt modelId="{00F98618-7C20-4DB0-A933-1144C23CDD26}" type="sibTrans" cxnId="{F5A7B481-3AA5-407C-9D59-AC836BF2887E}">
      <dgm:prSet/>
      <dgm:spPr/>
      <dgm:t>
        <a:bodyPr/>
        <a:lstStyle/>
        <a:p>
          <a:endParaRPr lang="en-NL"/>
        </a:p>
      </dgm:t>
    </dgm:pt>
    <dgm:pt modelId="{ACC7856A-080C-4FB7-8CB6-243AFA77E442}" type="pres">
      <dgm:prSet presAssocID="{A9A5720B-E860-46C8-A539-533642B7E047}" presName="Name0" presStyleCnt="0">
        <dgm:presLayoutVars>
          <dgm:dir/>
          <dgm:resizeHandles val="exact"/>
        </dgm:presLayoutVars>
      </dgm:prSet>
      <dgm:spPr/>
    </dgm:pt>
    <dgm:pt modelId="{08A39578-E8FA-405A-B028-295B80266F88}" type="pres">
      <dgm:prSet presAssocID="{E2CF4CF8-31CB-45EE-878E-979C28850AD9}" presName="parTxOnly" presStyleLbl="node1" presStyleIdx="0" presStyleCnt="8">
        <dgm:presLayoutVars>
          <dgm:bulletEnabled val="1"/>
        </dgm:presLayoutVars>
      </dgm:prSet>
      <dgm:spPr/>
    </dgm:pt>
    <dgm:pt modelId="{6331934B-95F0-4E38-B39D-D023767F1905}" type="pres">
      <dgm:prSet presAssocID="{2A612E44-C374-4C3A-8435-790C6B4BECE0}" presName="parSpace" presStyleCnt="0"/>
      <dgm:spPr/>
    </dgm:pt>
    <dgm:pt modelId="{1FFEBA19-7A48-4A78-B4A0-7673111265A7}" type="pres">
      <dgm:prSet presAssocID="{352AE725-4C0E-4F8B-B0E3-440F64692773}" presName="parTxOnly" presStyleLbl="node1" presStyleIdx="1" presStyleCnt="8">
        <dgm:presLayoutVars>
          <dgm:bulletEnabled val="1"/>
        </dgm:presLayoutVars>
      </dgm:prSet>
      <dgm:spPr/>
    </dgm:pt>
    <dgm:pt modelId="{C4908DD4-51F2-4C34-B62E-F08ADAF145F2}" type="pres">
      <dgm:prSet presAssocID="{B5FD953D-3D47-43F0-A805-E9A31C4502F8}" presName="parSpace" presStyleCnt="0"/>
      <dgm:spPr/>
    </dgm:pt>
    <dgm:pt modelId="{7203BD2C-AA8C-40C1-9B1D-B6A27F7B64C4}" type="pres">
      <dgm:prSet presAssocID="{1FC75FC0-796D-445A-8E08-253F56DA23BE}" presName="parTxOnly" presStyleLbl="node1" presStyleIdx="2" presStyleCnt="8">
        <dgm:presLayoutVars>
          <dgm:bulletEnabled val="1"/>
        </dgm:presLayoutVars>
      </dgm:prSet>
      <dgm:spPr/>
    </dgm:pt>
    <dgm:pt modelId="{FB1AAA2C-C2C5-408B-9148-EC9D038E2FEE}" type="pres">
      <dgm:prSet presAssocID="{552F4B90-E1D5-4245-A92F-A9B41ED74504}" presName="parSpace" presStyleCnt="0"/>
      <dgm:spPr/>
    </dgm:pt>
    <dgm:pt modelId="{7443C518-5715-42AE-871E-A725FB371256}" type="pres">
      <dgm:prSet presAssocID="{4ED0318A-6D3A-41C8-9209-298D8FDA30F9}" presName="parTxOnly" presStyleLbl="node1" presStyleIdx="3" presStyleCnt="8">
        <dgm:presLayoutVars>
          <dgm:bulletEnabled val="1"/>
        </dgm:presLayoutVars>
      </dgm:prSet>
      <dgm:spPr/>
    </dgm:pt>
    <dgm:pt modelId="{57E0FFA5-8ABC-4FF9-A42B-6AFF9E0347EE}" type="pres">
      <dgm:prSet presAssocID="{245163AF-B72F-4D6F-92ED-204D4D873E9F}" presName="parSpace" presStyleCnt="0"/>
      <dgm:spPr/>
    </dgm:pt>
    <dgm:pt modelId="{457ABA98-2651-4EC5-9EF5-A5B6AA1C9BDA}" type="pres">
      <dgm:prSet presAssocID="{93CA6D18-EA3A-4074-8D1F-53A21EAC2D2B}" presName="parTxOnly" presStyleLbl="node1" presStyleIdx="4" presStyleCnt="8">
        <dgm:presLayoutVars>
          <dgm:bulletEnabled val="1"/>
        </dgm:presLayoutVars>
      </dgm:prSet>
      <dgm:spPr/>
    </dgm:pt>
    <dgm:pt modelId="{89407399-E870-4AD8-9F64-95E077947916}" type="pres">
      <dgm:prSet presAssocID="{E25C30D4-3406-47F4-957D-9867300C5BE3}" presName="parSpace" presStyleCnt="0"/>
      <dgm:spPr/>
    </dgm:pt>
    <dgm:pt modelId="{D2DFE7CA-1FE6-4726-BEA1-B34BD5FF4A37}" type="pres">
      <dgm:prSet presAssocID="{57ADFB02-35ED-4CB8-9A82-7EE67E3D7839}" presName="parTxOnly" presStyleLbl="node1" presStyleIdx="5" presStyleCnt="8">
        <dgm:presLayoutVars>
          <dgm:bulletEnabled val="1"/>
        </dgm:presLayoutVars>
      </dgm:prSet>
      <dgm:spPr/>
    </dgm:pt>
    <dgm:pt modelId="{4DE5EFC2-C0D6-4BA0-9F8A-453D2E529D3F}" type="pres">
      <dgm:prSet presAssocID="{DFB80C4B-E1E0-461B-8045-22E89DB2EDA8}" presName="parSpace" presStyleCnt="0"/>
      <dgm:spPr/>
    </dgm:pt>
    <dgm:pt modelId="{2B29B9C3-16A8-4F2E-A57B-711DCACBB53E}" type="pres">
      <dgm:prSet presAssocID="{B1D2750B-1AF5-44CB-A796-FA38FB10EE93}" presName="parTxOnly" presStyleLbl="node1" presStyleIdx="6" presStyleCnt="8">
        <dgm:presLayoutVars>
          <dgm:bulletEnabled val="1"/>
        </dgm:presLayoutVars>
      </dgm:prSet>
      <dgm:spPr/>
    </dgm:pt>
    <dgm:pt modelId="{8A830EE0-9F9D-4ECC-95D5-717A1B0C9703}" type="pres">
      <dgm:prSet presAssocID="{139B981D-6EE4-40FB-A36F-AA6C204C290B}" presName="parSpace" presStyleCnt="0"/>
      <dgm:spPr/>
    </dgm:pt>
    <dgm:pt modelId="{5959A78C-BDA7-45BE-A175-7DDB3B3C9282}" type="pres">
      <dgm:prSet presAssocID="{0C396520-A59B-4594-8141-A381E1AE126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1D014500-8F4D-47A9-B49C-4C9D37C26A59}" type="presOf" srcId="{B1D2750B-1AF5-44CB-A796-FA38FB10EE93}" destId="{2B29B9C3-16A8-4F2E-A57B-711DCACBB53E}" srcOrd="0" destOrd="0" presId="urn:microsoft.com/office/officeart/2005/8/layout/hChevron3"/>
    <dgm:cxn modelId="{5AD25400-A8E0-4084-B990-0AA439759AA5}" type="presOf" srcId="{E2CF4CF8-31CB-45EE-878E-979C28850AD9}" destId="{08A39578-E8FA-405A-B028-295B80266F88}" srcOrd="0" destOrd="0" presId="urn:microsoft.com/office/officeart/2005/8/layout/hChevron3"/>
    <dgm:cxn modelId="{F9F31F14-5115-4B0B-B44C-2EA2DE68ABCE}" type="presOf" srcId="{93CA6D18-EA3A-4074-8D1F-53A21EAC2D2B}" destId="{457ABA98-2651-4EC5-9EF5-A5B6AA1C9BDA}" srcOrd="0" destOrd="0" presId="urn:microsoft.com/office/officeart/2005/8/layout/hChevron3"/>
    <dgm:cxn modelId="{9C180B21-A10D-421A-8FD9-16D0D3BD9FF3}" type="presOf" srcId="{352AE725-4C0E-4F8B-B0E3-440F64692773}" destId="{1FFEBA19-7A48-4A78-B4A0-7673111265A7}" srcOrd="0" destOrd="0" presId="urn:microsoft.com/office/officeart/2005/8/layout/hChevron3"/>
    <dgm:cxn modelId="{93F0B529-8A72-4623-A1B2-9B7C7BAA904D}" srcId="{A9A5720B-E860-46C8-A539-533642B7E047}" destId="{4ED0318A-6D3A-41C8-9209-298D8FDA30F9}" srcOrd="3" destOrd="0" parTransId="{C4E6E24B-B077-4B7D-BF8F-2935C98AF5FC}" sibTransId="{245163AF-B72F-4D6F-92ED-204D4D873E9F}"/>
    <dgm:cxn modelId="{A9D45A34-1758-4E5E-960A-1A65497E5DEE}" srcId="{A9A5720B-E860-46C8-A539-533642B7E047}" destId="{57ADFB02-35ED-4CB8-9A82-7EE67E3D7839}" srcOrd="5" destOrd="0" parTransId="{018FF63E-731E-4258-B206-93E35ADDA33F}" sibTransId="{DFB80C4B-E1E0-461B-8045-22E89DB2EDA8}"/>
    <dgm:cxn modelId="{8330EE72-1990-4FFD-8AED-E93BD6340C8B}" type="presOf" srcId="{4ED0318A-6D3A-41C8-9209-298D8FDA30F9}" destId="{7443C518-5715-42AE-871E-A725FB371256}" srcOrd="0" destOrd="0" presId="urn:microsoft.com/office/officeart/2005/8/layout/hChevron3"/>
    <dgm:cxn modelId="{F5A7B481-3AA5-407C-9D59-AC836BF2887E}" srcId="{A9A5720B-E860-46C8-A539-533642B7E047}" destId="{0C396520-A59B-4594-8141-A381E1AE1265}" srcOrd="7" destOrd="0" parTransId="{1FC268F0-E34D-4E2A-AFE1-2EC8EE36254F}" sibTransId="{00F98618-7C20-4DB0-A933-1144C23CDD26}"/>
    <dgm:cxn modelId="{CDB5809B-C30C-490B-9573-E90E3E78E13B}" srcId="{A9A5720B-E860-46C8-A539-533642B7E047}" destId="{1FC75FC0-796D-445A-8E08-253F56DA23BE}" srcOrd="2" destOrd="0" parTransId="{812AF33C-D5E8-4DAF-973F-E3D11A11A8EE}" sibTransId="{552F4B90-E1D5-4245-A92F-A9B41ED74504}"/>
    <dgm:cxn modelId="{EF3748A4-4B36-4119-A39F-3F125AFFDF30}" type="presOf" srcId="{0C396520-A59B-4594-8141-A381E1AE1265}" destId="{5959A78C-BDA7-45BE-A175-7DDB3B3C9282}" srcOrd="0" destOrd="0" presId="urn:microsoft.com/office/officeart/2005/8/layout/hChevron3"/>
    <dgm:cxn modelId="{2093F6A9-DE58-4076-A509-7D0262BDBC49}" srcId="{A9A5720B-E860-46C8-A539-533642B7E047}" destId="{352AE725-4C0E-4F8B-B0E3-440F64692773}" srcOrd="1" destOrd="0" parTransId="{A8B381A5-4DD7-449F-9620-E0C1076FF5AD}" sibTransId="{B5FD953D-3D47-43F0-A805-E9A31C4502F8}"/>
    <dgm:cxn modelId="{31AE85B0-7486-46E5-8339-7A888FB0729C}" srcId="{A9A5720B-E860-46C8-A539-533642B7E047}" destId="{B1D2750B-1AF5-44CB-A796-FA38FB10EE93}" srcOrd="6" destOrd="0" parTransId="{D5D4D33F-F62E-48DC-9C6E-3732631C0947}" sibTransId="{139B981D-6EE4-40FB-A36F-AA6C204C290B}"/>
    <dgm:cxn modelId="{A484A0B5-36DC-4E28-AFE3-94E70616F369}" type="presOf" srcId="{1FC75FC0-796D-445A-8E08-253F56DA23BE}" destId="{7203BD2C-AA8C-40C1-9B1D-B6A27F7B64C4}" srcOrd="0" destOrd="0" presId="urn:microsoft.com/office/officeart/2005/8/layout/hChevron3"/>
    <dgm:cxn modelId="{B21639BD-5243-4342-ADCC-D9090C028FF5}" srcId="{A9A5720B-E860-46C8-A539-533642B7E047}" destId="{E2CF4CF8-31CB-45EE-878E-979C28850AD9}" srcOrd="0" destOrd="0" parTransId="{482EE407-167F-422D-AFFD-CFE51263E457}" sibTransId="{2A612E44-C374-4C3A-8435-790C6B4BECE0}"/>
    <dgm:cxn modelId="{B824E3C2-ADEC-4830-BD7A-D4260C852731}" type="presOf" srcId="{A9A5720B-E860-46C8-A539-533642B7E047}" destId="{ACC7856A-080C-4FB7-8CB6-243AFA77E442}" srcOrd="0" destOrd="0" presId="urn:microsoft.com/office/officeart/2005/8/layout/hChevron3"/>
    <dgm:cxn modelId="{6243D2DF-E63A-4B11-A7BC-0909C8598288}" srcId="{A9A5720B-E860-46C8-A539-533642B7E047}" destId="{93CA6D18-EA3A-4074-8D1F-53A21EAC2D2B}" srcOrd="4" destOrd="0" parTransId="{F511E5EC-45A8-4501-8A2F-A9ECCB71EECF}" sibTransId="{E25C30D4-3406-47F4-957D-9867300C5BE3}"/>
    <dgm:cxn modelId="{287DD4E9-15A8-4EBF-BEC7-C991A74A060F}" type="presOf" srcId="{57ADFB02-35ED-4CB8-9A82-7EE67E3D7839}" destId="{D2DFE7CA-1FE6-4726-BEA1-B34BD5FF4A37}" srcOrd="0" destOrd="0" presId="urn:microsoft.com/office/officeart/2005/8/layout/hChevron3"/>
    <dgm:cxn modelId="{BF7FA621-FDE4-4DA8-8285-12C5E4B70472}" type="presParOf" srcId="{ACC7856A-080C-4FB7-8CB6-243AFA77E442}" destId="{08A39578-E8FA-405A-B028-295B80266F88}" srcOrd="0" destOrd="0" presId="urn:microsoft.com/office/officeart/2005/8/layout/hChevron3"/>
    <dgm:cxn modelId="{8B1F5CE8-A134-4C13-9A82-17409FCA3E93}" type="presParOf" srcId="{ACC7856A-080C-4FB7-8CB6-243AFA77E442}" destId="{6331934B-95F0-4E38-B39D-D023767F1905}" srcOrd="1" destOrd="0" presId="urn:microsoft.com/office/officeart/2005/8/layout/hChevron3"/>
    <dgm:cxn modelId="{3003537A-E701-41BC-B7DE-58E07BB1F874}" type="presParOf" srcId="{ACC7856A-080C-4FB7-8CB6-243AFA77E442}" destId="{1FFEBA19-7A48-4A78-B4A0-7673111265A7}" srcOrd="2" destOrd="0" presId="urn:microsoft.com/office/officeart/2005/8/layout/hChevron3"/>
    <dgm:cxn modelId="{110319DA-3A8B-4323-AC4F-952F003E8003}" type="presParOf" srcId="{ACC7856A-080C-4FB7-8CB6-243AFA77E442}" destId="{C4908DD4-51F2-4C34-B62E-F08ADAF145F2}" srcOrd="3" destOrd="0" presId="urn:microsoft.com/office/officeart/2005/8/layout/hChevron3"/>
    <dgm:cxn modelId="{8F9C7A17-E69B-41FE-9021-EF40542FCFE8}" type="presParOf" srcId="{ACC7856A-080C-4FB7-8CB6-243AFA77E442}" destId="{7203BD2C-AA8C-40C1-9B1D-B6A27F7B64C4}" srcOrd="4" destOrd="0" presId="urn:microsoft.com/office/officeart/2005/8/layout/hChevron3"/>
    <dgm:cxn modelId="{7C89D4D2-E68D-4D4F-8F1F-BE687A440690}" type="presParOf" srcId="{ACC7856A-080C-4FB7-8CB6-243AFA77E442}" destId="{FB1AAA2C-C2C5-408B-9148-EC9D038E2FEE}" srcOrd="5" destOrd="0" presId="urn:microsoft.com/office/officeart/2005/8/layout/hChevron3"/>
    <dgm:cxn modelId="{F79E39B8-C005-4EB7-9636-DB6C33B5AD46}" type="presParOf" srcId="{ACC7856A-080C-4FB7-8CB6-243AFA77E442}" destId="{7443C518-5715-42AE-871E-A725FB371256}" srcOrd="6" destOrd="0" presId="urn:microsoft.com/office/officeart/2005/8/layout/hChevron3"/>
    <dgm:cxn modelId="{D9B2E0EE-E7AA-481C-8B44-C8374F726C8D}" type="presParOf" srcId="{ACC7856A-080C-4FB7-8CB6-243AFA77E442}" destId="{57E0FFA5-8ABC-4FF9-A42B-6AFF9E0347EE}" srcOrd="7" destOrd="0" presId="urn:microsoft.com/office/officeart/2005/8/layout/hChevron3"/>
    <dgm:cxn modelId="{5313624C-B3AB-4499-B111-C0986F0ADA97}" type="presParOf" srcId="{ACC7856A-080C-4FB7-8CB6-243AFA77E442}" destId="{457ABA98-2651-4EC5-9EF5-A5B6AA1C9BDA}" srcOrd="8" destOrd="0" presId="urn:microsoft.com/office/officeart/2005/8/layout/hChevron3"/>
    <dgm:cxn modelId="{E4B82E34-A70B-4E06-81D8-28AEE1109EB4}" type="presParOf" srcId="{ACC7856A-080C-4FB7-8CB6-243AFA77E442}" destId="{89407399-E870-4AD8-9F64-95E077947916}" srcOrd="9" destOrd="0" presId="urn:microsoft.com/office/officeart/2005/8/layout/hChevron3"/>
    <dgm:cxn modelId="{60E4E676-D056-4090-8B18-587ECEDC22A2}" type="presParOf" srcId="{ACC7856A-080C-4FB7-8CB6-243AFA77E442}" destId="{D2DFE7CA-1FE6-4726-BEA1-B34BD5FF4A37}" srcOrd="10" destOrd="0" presId="urn:microsoft.com/office/officeart/2005/8/layout/hChevron3"/>
    <dgm:cxn modelId="{A61D503E-713E-4ED6-97DE-726DA5F98797}" type="presParOf" srcId="{ACC7856A-080C-4FB7-8CB6-243AFA77E442}" destId="{4DE5EFC2-C0D6-4BA0-9F8A-453D2E529D3F}" srcOrd="11" destOrd="0" presId="urn:microsoft.com/office/officeart/2005/8/layout/hChevron3"/>
    <dgm:cxn modelId="{ECD4E6C8-B733-4088-9F50-EE635CFB836F}" type="presParOf" srcId="{ACC7856A-080C-4FB7-8CB6-243AFA77E442}" destId="{2B29B9C3-16A8-4F2E-A57B-711DCACBB53E}" srcOrd="12" destOrd="0" presId="urn:microsoft.com/office/officeart/2005/8/layout/hChevron3"/>
    <dgm:cxn modelId="{8AEC1FB0-6B54-4B41-845F-2BDAD364BBEF}" type="presParOf" srcId="{ACC7856A-080C-4FB7-8CB6-243AFA77E442}" destId="{8A830EE0-9F9D-4ECC-95D5-717A1B0C9703}" srcOrd="13" destOrd="0" presId="urn:microsoft.com/office/officeart/2005/8/layout/hChevron3"/>
    <dgm:cxn modelId="{5BFC9EA5-525D-436B-BB1B-46F398075086}" type="presParOf" srcId="{ACC7856A-080C-4FB7-8CB6-243AFA77E442}" destId="{5959A78C-BDA7-45BE-A175-7DDB3B3C9282}" srcOrd="14" destOrd="0" presId="urn:microsoft.com/office/officeart/2005/8/layout/hChevro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A5720B-E860-46C8-A539-533642B7E04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52AE725-4C0E-4F8B-B0E3-440F64692773}">
      <dgm:prSet phldrT="[Text]"/>
      <dgm:spPr>
        <a:solidFill>
          <a:schemeClr val="bg1">
            <a:alpha val="49000"/>
          </a:schemeClr>
        </a:solidFill>
        <a:ln>
          <a:solidFill>
            <a:schemeClr val="bg1">
              <a:alpha val="6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2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A8B381A5-4DD7-449F-9620-E0C1076FF5AD}" type="parTrans" cxnId="{2093F6A9-DE58-4076-A509-7D0262BDBC49}">
      <dgm:prSet/>
      <dgm:spPr/>
      <dgm:t>
        <a:bodyPr/>
        <a:lstStyle/>
        <a:p>
          <a:endParaRPr lang="en-NL"/>
        </a:p>
      </dgm:t>
    </dgm:pt>
    <dgm:pt modelId="{B5FD953D-3D47-43F0-A805-E9A31C4502F8}" type="sibTrans" cxnId="{2093F6A9-DE58-4076-A509-7D0262BDBC49}">
      <dgm:prSet/>
      <dgm:spPr/>
      <dgm:t>
        <a:bodyPr/>
        <a:lstStyle/>
        <a:p>
          <a:endParaRPr lang="en-NL"/>
        </a:p>
      </dgm:t>
    </dgm:pt>
    <dgm:pt modelId="{1FC75FC0-796D-445A-8E08-253F56DA23BE}">
      <dgm:prSet phldrT="[Text]"/>
      <dgm:spPr>
        <a:solidFill>
          <a:schemeClr val="bg1">
            <a:alpha val="49000"/>
          </a:schemeClr>
        </a:solidFill>
        <a:ln>
          <a:solidFill>
            <a:schemeClr val="bg1">
              <a:alpha val="6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3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812AF33C-D5E8-4DAF-973F-E3D11A11A8EE}" type="parTrans" cxnId="{CDB5809B-C30C-490B-9573-E90E3E78E13B}">
      <dgm:prSet/>
      <dgm:spPr/>
      <dgm:t>
        <a:bodyPr/>
        <a:lstStyle/>
        <a:p>
          <a:endParaRPr lang="en-NL"/>
        </a:p>
      </dgm:t>
    </dgm:pt>
    <dgm:pt modelId="{552F4B90-E1D5-4245-A92F-A9B41ED74504}" type="sibTrans" cxnId="{CDB5809B-C30C-490B-9573-E90E3E78E13B}">
      <dgm:prSet/>
      <dgm:spPr/>
      <dgm:t>
        <a:bodyPr/>
        <a:lstStyle/>
        <a:p>
          <a:endParaRPr lang="en-NL"/>
        </a:p>
      </dgm:t>
    </dgm:pt>
    <dgm:pt modelId="{4ED0318A-6D3A-41C8-9209-298D8FDA30F9}">
      <dgm:prSet phldrT="[Text]"/>
      <dgm:spPr>
        <a:solidFill>
          <a:schemeClr val="bg1">
            <a:alpha val="49000"/>
          </a:schemeClr>
        </a:solidFill>
        <a:ln>
          <a:solidFill>
            <a:schemeClr val="bg1">
              <a:alpha val="6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4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C4E6E24B-B077-4B7D-BF8F-2935C98AF5FC}" type="parTrans" cxnId="{93F0B529-8A72-4623-A1B2-9B7C7BAA904D}">
      <dgm:prSet/>
      <dgm:spPr/>
      <dgm:t>
        <a:bodyPr/>
        <a:lstStyle/>
        <a:p>
          <a:endParaRPr lang="en-NL"/>
        </a:p>
      </dgm:t>
    </dgm:pt>
    <dgm:pt modelId="{245163AF-B72F-4D6F-92ED-204D4D873E9F}" type="sibTrans" cxnId="{93F0B529-8A72-4623-A1B2-9B7C7BAA904D}">
      <dgm:prSet/>
      <dgm:spPr/>
      <dgm:t>
        <a:bodyPr/>
        <a:lstStyle/>
        <a:p>
          <a:endParaRPr lang="en-NL"/>
        </a:p>
      </dgm:t>
    </dgm:pt>
    <dgm:pt modelId="{93CA6D18-EA3A-4074-8D1F-53A21EAC2D2B}">
      <dgm:prSet phldrT="[Text]"/>
      <dgm:spPr>
        <a:solidFill>
          <a:schemeClr val="bg1">
            <a:alpha val="49000"/>
          </a:schemeClr>
        </a:solidFill>
        <a:ln>
          <a:solidFill>
            <a:schemeClr val="bg1">
              <a:alpha val="6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5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F511E5EC-45A8-4501-8A2F-A9ECCB71EECF}" type="parTrans" cxnId="{6243D2DF-E63A-4B11-A7BC-0909C8598288}">
      <dgm:prSet/>
      <dgm:spPr/>
      <dgm:t>
        <a:bodyPr/>
        <a:lstStyle/>
        <a:p>
          <a:endParaRPr lang="en-NL"/>
        </a:p>
      </dgm:t>
    </dgm:pt>
    <dgm:pt modelId="{E25C30D4-3406-47F4-957D-9867300C5BE3}" type="sibTrans" cxnId="{6243D2DF-E63A-4B11-A7BC-0909C8598288}">
      <dgm:prSet/>
      <dgm:spPr/>
      <dgm:t>
        <a:bodyPr/>
        <a:lstStyle/>
        <a:p>
          <a:endParaRPr lang="en-NL"/>
        </a:p>
      </dgm:t>
    </dgm:pt>
    <dgm:pt modelId="{57ADFB02-35ED-4CB8-9A82-7EE67E3D7839}">
      <dgm:prSet phldrT="[Text]"/>
      <dgm:spPr>
        <a:solidFill>
          <a:schemeClr val="bg1">
            <a:alpha val="49000"/>
          </a:schemeClr>
        </a:solidFill>
        <a:ln>
          <a:solidFill>
            <a:schemeClr val="bg1">
              <a:alpha val="6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6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018FF63E-731E-4258-B206-93E35ADDA33F}" type="parTrans" cxnId="{A9D45A34-1758-4E5E-960A-1A65497E5DEE}">
      <dgm:prSet/>
      <dgm:spPr/>
      <dgm:t>
        <a:bodyPr/>
        <a:lstStyle/>
        <a:p>
          <a:endParaRPr lang="en-NL"/>
        </a:p>
      </dgm:t>
    </dgm:pt>
    <dgm:pt modelId="{DFB80C4B-E1E0-461B-8045-22E89DB2EDA8}" type="sibTrans" cxnId="{A9D45A34-1758-4E5E-960A-1A65497E5DEE}">
      <dgm:prSet/>
      <dgm:spPr/>
      <dgm:t>
        <a:bodyPr/>
        <a:lstStyle/>
        <a:p>
          <a:endParaRPr lang="en-NL"/>
        </a:p>
      </dgm:t>
    </dgm:pt>
    <dgm:pt modelId="{B1D2750B-1AF5-44CB-A796-FA38FB10EE93}">
      <dgm:prSet phldrT="[Text]"/>
      <dgm:spPr>
        <a:solidFill>
          <a:schemeClr val="bg1">
            <a:alpha val="49000"/>
          </a:schemeClr>
        </a:solidFill>
        <a:ln>
          <a:solidFill>
            <a:schemeClr val="bg1">
              <a:alpha val="6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7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D5D4D33F-F62E-48DC-9C6E-3732631C0947}" type="parTrans" cxnId="{31AE85B0-7486-46E5-8339-7A888FB0729C}">
      <dgm:prSet/>
      <dgm:spPr/>
      <dgm:t>
        <a:bodyPr/>
        <a:lstStyle/>
        <a:p>
          <a:endParaRPr lang="en-NL"/>
        </a:p>
      </dgm:t>
    </dgm:pt>
    <dgm:pt modelId="{139B981D-6EE4-40FB-A36F-AA6C204C290B}" type="sibTrans" cxnId="{31AE85B0-7486-46E5-8339-7A888FB0729C}">
      <dgm:prSet/>
      <dgm:spPr/>
      <dgm:t>
        <a:bodyPr/>
        <a:lstStyle/>
        <a:p>
          <a:endParaRPr lang="en-NL"/>
        </a:p>
      </dgm:t>
    </dgm:pt>
    <dgm:pt modelId="{0C396520-A59B-4594-8141-A381E1AE1265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solidFill>
            <a:schemeClr val="accent1">
              <a:lumMod val="50000"/>
              <a:alpha val="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8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1FC268F0-E34D-4E2A-AFE1-2EC8EE36254F}" type="parTrans" cxnId="{F5A7B481-3AA5-407C-9D59-AC836BF2887E}">
      <dgm:prSet/>
      <dgm:spPr/>
      <dgm:t>
        <a:bodyPr/>
        <a:lstStyle/>
        <a:p>
          <a:endParaRPr lang="en-NL"/>
        </a:p>
      </dgm:t>
    </dgm:pt>
    <dgm:pt modelId="{00F98618-7C20-4DB0-A933-1144C23CDD26}" type="sibTrans" cxnId="{F5A7B481-3AA5-407C-9D59-AC836BF2887E}">
      <dgm:prSet/>
      <dgm:spPr/>
      <dgm:t>
        <a:bodyPr/>
        <a:lstStyle/>
        <a:p>
          <a:endParaRPr lang="en-NL"/>
        </a:p>
      </dgm:t>
    </dgm:pt>
    <dgm:pt modelId="{E2CF4CF8-31CB-45EE-878E-979C28850AD9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solidFill>
            <a:schemeClr val="accent1">
              <a:lumMod val="50000"/>
              <a:alpha val="1000"/>
            </a:schemeClr>
          </a:solidFill>
        </a:ln>
      </dgm:spPr>
      <dgm:t>
        <a:bodyPr/>
        <a:lstStyle/>
        <a:p>
          <a:r>
            <a:rPr lang="en-US">
              <a:solidFill>
                <a:schemeClr val="lt1">
                  <a:alpha val="0"/>
                </a:schemeClr>
              </a:solidFill>
            </a:rPr>
            <a:t>Frame 1</a:t>
          </a:r>
          <a:endParaRPr lang="en-NL">
            <a:solidFill>
              <a:schemeClr val="lt1">
                <a:alpha val="0"/>
              </a:schemeClr>
            </a:solidFill>
          </a:endParaRPr>
        </a:p>
      </dgm:t>
    </dgm:pt>
    <dgm:pt modelId="{2A612E44-C374-4C3A-8435-790C6B4BECE0}" type="sibTrans" cxnId="{B21639BD-5243-4342-ADCC-D9090C028FF5}">
      <dgm:prSet/>
      <dgm:spPr/>
      <dgm:t>
        <a:bodyPr/>
        <a:lstStyle/>
        <a:p>
          <a:endParaRPr lang="en-NL"/>
        </a:p>
      </dgm:t>
    </dgm:pt>
    <dgm:pt modelId="{482EE407-167F-422D-AFFD-CFE51263E457}" type="parTrans" cxnId="{B21639BD-5243-4342-ADCC-D9090C028FF5}">
      <dgm:prSet/>
      <dgm:spPr/>
      <dgm:t>
        <a:bodyPr/>
        <a:lstStyle/>
        <a:p>
          <a:endParaRPr lang="en-NL"/>
        </a:p>
      </dgm:t>
    </dgm:pt>
    <dgm:pt modelId="{ACC7856A-080C-4FB7-8CB6-243AFA77E442}" type="pres">
      <dgm:prSet presAssocID="{A9A5720B-E860-46C8-A539-533642B7E047}" presName="Name0" presStyleCnt="0">
        <dgm:presLayoutVars>
          <dgm:dir/>
          <dgm:resizeHandles val="exact"/>
        </dgm:presLayoutVars>
      </dgm:prSet>
      <dgm:spPr/>
    </dgm:pt>
    <dgm:pt modelId="{08A39578-E8FA-405A-B028-295B80266F88}" type="pres">
      <dgm:prSet presAssocID="{E2CF4CF8-31CB-45EE-878E-979C28850AD9}" presName="parTxOnly" presStyleLbl="node1" presStyleIdx="0" presStyleCnt="8">
        <dgm:presLayoutVars>
          <dgm:bulletEnabled val="1"/>
        </dgm:presLayoutVars>
      </dgm:prSet>
      <dgm:spPr/>
    </dgm:pt>
    <dgm:pt modelId="{6331934B-95F0-4E38-B39D-D023767F1905}" type="pres">
      <dgm:prSet presAssocID="{2A612E44-C374-4C3A-8435-790C6B4BECE0}" presName="parSpace" presStyleCnt="0"/>
      <dgm:spPr/>
    </dgm:pt>
    <dgm:pt modelId="{1FFEBA19-7A48-4A78-B4A0-7673111265A7}" type="pres">
      <dgm:prSet presAssocID="{352AE725-4C0E-4F8B-B0E3-440F64692773}" presName="parTxOnly" presStyleLbl="node1" presStyleIdx="1" presStyleCnt="8">
        <dgm:presLayoutVars>
          <dgm:bulletEnabled val="1"/>
        </dgm:presLayoutVars>
      </dgm:prSet>
      <dgm:spPr/>
    </dgm:pt>
    <dgm:pt modelId="{C4908DD4-51F2-4C34-B62E-F08ADAF145F2}" type="pres">
      <dgm:prSet presAssocID="{B5FD953D-3D47-43F0-A805-E9A31C4502F8}" presName="parSpace" presStyleCnt="0"/>
      <dgm:spPr/>
    </dgm:pt>
    <dgm:pt modelId="{7203BD2C-AA8C-40C1-9B1D-B6A27F7B64C4}" type="pres">
      <dgm:prSet presAssocID="{1FC75FC0-796D-445A-8E08-253F56DA23BE}" presName="parTxOnly" presStyleLbl="node1" presStyleIdx="2" presStyleCnt="8">
        <dgm:presLayoutVars>
          <dgm:bulletEnabled val="1"/>
        </dgm:presLayoutVars>
      </dgm:prSet>
      <dgm:spPr/>
    </dgm:pt>
    <dgm:pt modelId="{FB1AAA2C-C2C5-408B-9148-EC9D038E2FEE}" type="pres">
      <dgm:prSet presAssocID="{552F4B90-E1D5-4245-A92F-A9B41ED74504}" presName="parSpace" presStyleCnt="0"/>
      <dgm:spPr/>
    </dgm:pt>
    <dgm:pt modelId="{7443C518-5715-42AE-871E-A725FB371256}" type="pres">
      <dgm:prSet presAssocID="{4ED0318A-6D3A-41C8-9209-298D8FDA30F9}" presName="parTxOnly" presStyleLbl="node1" presStyleIdx="3" presStyleCnt="8">
        <dgm:presLayoutVars>
          <dgm:bulletEnabled val="1"/>
        </dgm:presLayoutVars>
      </dgm:prSet>
      <dgm:spPr/>
    </dgm:pt>
    <dgm:pt modelId="{57E0FFA5-8ABC-4FF9-A42B-6AFF9E0347EE}" type="pres">
      <dgm:prSet presAssocID="{245163AF-B72F-4D6F-92ED-204D4D873E9F}" presName="parSpace" presStyleCnt="0"/>
      <dgm:spPr/>
    </dgm:pt>
    <dgm:pt modelId="{457ABA98-2651-4EC5-9EF5-A5B6AA1C9BDA}" type="pres">
      <dgm:prSet presAssocID="{93CA6D18-EA3A-4074-8D1F-53A21EAC2D2B}" presName="parTxOnly" presStyleLbl="node1" presStyleIdx="4" presStyleCnt="8">
        <dgm:presLayoutVars>
          <dgm:bulletEnabled val="1"/>
        </dgm:presLayoutVars>
      </dgm:prSet>
      <dgm:spPr/>
    </dgm:pt>
    <dgm:pt modelId="{89407399-E870-4AD8-9F64-95E077947916}" type="pres">
      <dgm:prSet presAssocID="{E25C30D4-3406-47F4-957D-9867300C5BE3}" presName="parSpace" presStyleCnt="0"/>
      <dgm:spPr/>
    </dgm:pt>
    <dgm:pt modelId="{D2DFE7CA-1FE6-4726-BEA1-B34BD5FF4A37}" type="pres">
      <dgm:prSet presAssocID="{57ADFB02-35ED-4CB8-9A82-7EE67E3D7839}" presName="parTxOnly" presStyleLbl="node1" presStyleIdx="5" presStyleCnt="8">
        <dgm:presLayoutVars>
          <dgm:bulletEnabled val="1"/>
        </dgm:presLayoutVars>
      </dgm:prSet>
      <dgm:spPr/>
    </dgm:pt>
    <dgm:pt modelId="{4DE5EFC2-C0D6-4BA0-9F8A-453D2E529D3F}" type="pres">
      <dgm:prSet presAssocID="{DFB80C4B-E1E0-461B-8045-22E89DB2EDA8}" presName="parSpace" presStyleCnt="0"/>
      <dgm:spPr/>
    </dgm:pt>
    <dgm:pt modelId="{2B29B9C3-16A8-4F2E-A57B-711DCACBB53E}" type="pres">
      <dgm:prSet presAssocID="{B1D2750B-1AF5-44CB-A796-FA38FB10EE93}" presName="parTxOnly" presStyleLbl="node1" presStyleIdx="6" presStyleCnt="8">
        <dgm:presLayoutVars>
          <dgm:bulletEnabled val="1"/>
        </dgm:presLayoutVars>
      </dgm:prSet>
      <dgm:spPr/>
    </dgm:pt>
    <dgm:pt modelId="{8A830EE0-9F9D-4ECC-95D5-717A1B0C9703}" type="pres">
      <dgm:prSet presAssocID="{139B981D-6EE4-40FB-A36F-AA6C204C290B}" presName="parSpace" presStyleCnt="0"/>
      <dgm:spPr/>
    </dgm:pt>
    <dgm:pt modelId="{5959A78C-BDA7-45BE-A175-7DDB3B3C9282}" type="pres">
      <dgm:prSet presAssocID="{0C396520-A59B-4594-8141-A381E1AE126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1D014500-8F4D-47A9-B49C-4C9D37C26A59}" type="presOf" srcId="{B1D2750B-1AF5-44CB-A796-FA38FB10EE93}" destId="{2B29B9C3-16A8-4F2E-A57B-711DCACBB53E}" srcOrd="0" destOrd="0" presId="urn:microsoft.com/office/officeart/2005/8/layout/hChevron3"/>
    <dgm:cxn modelId="{5AD25400-A8E0-4084-B990-0AA439759AA5}" type="presOf" srcId="{E2CF4CF8-31CB-45EE-878E-979C28850AD9}" destId="{08A39578-E8FA-405A-B028-295B80266F88}" srcOrd="0" destOrd="0" presId="urn:microsoft.com/office/officeart/2005/8/layout/hChevron3"/>
    <dgm:cxn modelId="{F9F31F14-5115-4B0B-B44C-2EA2DE68ABCE}" type="presOf" srcId="{93CA6D18-EA3A-4074-8D1F-53A21EAC2D2B}" destId="{457ABA98-2651-4EC5-9EF5-A5B6AA1C9BDA}" srcOrd="0" destOrd="0" presId="urn:microsoft.com/office/officeart/2005/8/layout/hChevron3"/>
    <dgm:cxn modelId="{9C180B21-A10D-421A-8FD9-16D0D3BD9FF3}" type="presOf" srcId="{352AE725-4C0E-4F8B-B0E3-440F64692773}" destId="{1FFEBA19-7A48-4A78-B4A0-7673111265A7}" srcOrd="0" destOrd="0" presId="urn:microsoft.com/office/officeart/2005/8/layout/hChevron3"/>
    <dgm:cxn modelId="{93F0B529-8A72-4623-A1B2-9B7C7BAA904D}" srcId="{A9A5720B-E860-46C8-A539-533642B7E047}" destId="{4ED0318A-6D3A-41C8-9209-298D8FDA30F9}" srcOrd="3" destOrd="0" parTransId="{C4E6E24B-B077-4B7D-BF8F-2935C98AF5FC}" sibTransId="{245163AF-B72F-4D6F-92ED-204D4D873E9F}"/>
    <dgm:cxn modelId="{A9D45A34-1758-4E5E-960A-1A65497E5DEE}" srcId="{A9A5720B-E860-46C8-A539-533642B7E047}" destId="{57ADFB02-35ED-4CB8-9A82-7EE67E3D7839}" srcOrd="5" destOrd="0" parTransId="{018FF63E-731E-4258-B206-93E35ADDA33F}" sibTransId="{DFB80C4B-E1E0-461B-8045-22E89DB2EDA8}"/>
    <dgm:cxn modelId="{8330EE72-1990-4FFD-8AED-E93BD6340C8B}" type="presOf" srcId="{4ED0318A-6D3A-41C8-9209-298D8FDA30F9}" destId="{7443C518-5715-42AE-871E-A725FB371256}" srcOrd="0" destOrd="0" presId="urn:microsoft.com/office/officeart/2005/8/layout/hChevron3"/>
    <dgm:cxn modelId="{F5A7B481-3AA5-407C-9D59-AC836BF2887E}" srcId="{A9A5720B-E860-46C8-A539-533642B7E047}" destId="{0C396520-A59B-4594-8141-A381E1AE1265}" srcOrd="7" destOrd="0" parTransId="{1FC268F0-E34D-4E2A-AFE1-2EC8EE36254F}" sibTransId="{00F98618-7C20-4DB0-A933-1144C23CDD26}"/>
    <dgm:cxn modelId="{CDB5809B-C30C-490B-9573-E90E3E78E13B}" srcId="{A9A5720B-E860-46C8-A539-533642B7E047}" destId="{1FC75FC0-796D-445A-8E08-253F56DA23BE}" srcOrd="2" destOrd="0" parTransId="{812AF33C-D5E8-4DAF-973F-E3D11A11A8EE}" sibTransId="{552F4B90-E1D5-4245-A92F-A9B41ED74504}"/>
    <dgm:cxn modelId="{EF3748A4-4B36-4119-A39F-3F125AFFDF30}" type="presOf" srcId="{0C396520-A59B-4594-8141-A381E1AE1265}" destId="{5959A78C-BDA7-45BE-A175-7DDB3B3C9282}" srcOrd="0" destOrd="0" presId="urn:microsoft.com/office/officeart/2005/8/layout/hChevron3"/>
    <dgm:cxn modelId="{2093F6A9-DE58-4076-A509-7D0262BDBC49}" srcId="{A9A5720B-E860-46C8-A539-533642B7E047}" destId="{352AE725-4C0E-4F8B-B0E3-440F64692773}" srcOrd="1" destOrd="0" parTransId="{A8B381A5-4DD7-449F-9620-E0C1076FF5AD}" sibTransId="{B5FD953D-3D47-43F0-A805-E9A31C4502F8}"/>
    <dgm:cxn modelId="{31AE85B0-7486-46E5-8339-7A888FB0729C}" srcId="{A9A5720B-E860-46C8-A539-533642B7E047}" destId="{B1D2750B-1AF5-44CB-A796-FA38FB10EE93}" srcOrd="6" destOrd="0" parTransId="{D5D4D33F-F62E-48DC-9C6E-3732631C0947}" sibTransId="{139B981D-6EE4-40FB-A36F-AA6C204C290B}"/>
    <dgm:cxn modelId="{A484A0B5-36DC-4E28-AFE3-94E70616F369}" type="presOf" srcId="{1FC75FC0-796D-445A-8E08-253F56DA23BE}" destId="{7203BD2C-AA8C-40C1-9B1D-B6A27F7B64C4}" srcOrd="0" destOrd="0" presId="urn:microsoft.com/office/officeart/2005/8/layout/hChevron3"/>
    <dgm:cxn modelId="{B21639BD-5243-4342-ADCC-D9090C028FF5}" srcId="{A9A5720B-E860-46C8-A539-533642B7E047}" destId="{E2CF4CF8-31CB-45EE-878E-979C28850AD9}" srcOrd="0" destOrd="0" parTransId="{482EE407-167F-422D-AFFD-CFE51263E457}" sibTransId="{2A612E44-C374-4C3A-8435-790C6B4BECE0}"/>
    <dgm:cxn modelId="{B824E3C2-ADEC-4830-BD7A-D4260C852731}" type="presOf" srcId="{A9A5720B-E860-46C8-A539-533642B7E047}" destId="{ACC7856A-080C-4FB7-8CB6-243AFA77E442}" srcOrd="0" destOrd="0" presId="urn:microsoft.com/office/officeart/2005/8/layout/hChevron3"/>
    <dgm:cxn modelId="{6243D2DF-E63A-4B11-A7BC-0909C8598288}" srcId="{A9A5720B-E860-46C8-A539-533642B7E047}" destId="{93CA6D18-EA3A-4074-8D1F-53A21EAC2D2B}" srcOrd="4" destOrd="0" parTransId="{F511E5EC-45A8-4501-8A2F-A9ECCB71EECF}" sibTransId="{E25C30D4-3406-47F4-957D-9867300C5BE3}"/>
    <dgm:cxn modelId="{287DD4E9-15A8-4EBF-BEC7-C991A74A060F}" type="presOf" srcId="{57ADFB02-35ED-4CB8-9A82-7EE67E3D7839}" destId="{D2DFE7CA-1FE6-4726-BEA1-B34BD5FF4A37}" srcOrd="0" destOrd="0" presId="urn:microsoft.com/office/officeart/2005/8/layout/hChevron3"/>
    <dgm:cxn modelId="{BF7FA621-FDE4-4DA8-8285-12C5E4B70472}" type="presParOf" srcId="{ACC7856A-080C-4FB7-8CB6-243AFA77E442}" destId="{08A39578-E8FA-405A-B028-295B80266F88}" srcOrd="0" destOrd="0" presId="urn:microsoft.com/office/officeart/2005/8/layout/hChevron3"/>
    <dgm:cxn modelId="{8B1F5CE8-A134-4C13-9A82-17409FCA3E93}" type="presParOf" srcId="{ACC7856A-080C-4FB7-8CB6-243AFA77E442}" destId="{6331934B-95F0-4E38-B39D-D023767F1905}" srcOrd="1" destOrd="0" presId="urn:microsoft.com/office/officeart/2005/8/layout/hChevron3"/>
    <dgm:cxn modelId="{3003537A-E701-41BC-B7DE-58E07BB1F874}" type="presParOf" srcId="{ACC7856A-080C-4FB7-8CB6-243AFA77E442}" destId="{1FFEBA19-7A48-4A78-B4A0-7673111265A7}" srcOrd="2" destOrd="0" presId="urn:microsoft.com/office/officeart/2005/8/layout/hChevron3"/>
    <dgm:cxn modelId="{110319DA-3A8B-4323-AC4F-952F003E8003}" type="presParOf" srcId="{ACC7856A-080C-4FB7-8CB6-243AFA77E442}" destId="{C4908DD4-51F2-4C34-B62E-F08ADAF145F2}" srcOrd="3" destOrd="0" presId="urn:microsoft.com/office/officeart/2005/8/layout/hChevron3"/>
    <dgm:cxn modelId="{8F9C7A17-E69B-41FE-9021-EF40542FCFE8}" type="presParOf" srcId="{ACC7856A-080C-4FB7-8CB6-243AFA77E442}" destId="{7203BD2C-AA8C-40C1-9B1D-B6A27F7B64C4}" srcOrd="4" destOrd="0" presId="urn:microsoft.com/office/officeart/2005/8/layout/hChevron3"/>
    <dgm:cxn modelId="{7C89D4D2-E68D-4D4F-8F1F-BE687A440690}" type="presParOf" srcId="{ACC7856A-080C-4FB7-8CB6-243AFA77E442}" destId="{FB1AAA2C-C2C5-408B-9148-EC9D038E2FEE}" srcOrd="5" destOrd="0" presId="urn:microsoft.com/office/officeart/2005/8/layout/hChevron3"/>
    <dgm:cxn modelId="{F79E39B8-C005-4EB7-9636-DB6C33B5AD46}" type="presParOf" srcId="{ACC7856A-080C-4FB7-8CB6-243AFA77E442}" destId="{7443C518-5715-42AE-871E-A725FB371256}" srcOrd="6" destOrd="0" presId="urn:microsoft.com/office/officeart/2005/8/layout/hChevron3"/>
    <dgm:cxn modelId="{D9B2E0EE-E7AA-481C-8B44-C8374F726C8D}" type="presParOf" srcId="{ACC7856A-080C-4FB7-8CB6-243AFA77E442}" destId="{57E0FFA5-8ABC-4FF9-A42B-6AFF9E0347EE}" srcOrd="7" destOrd="0" presId="urn:microsoft.com/office/officeart/2005/8/layout/hChevron3"/>
    <dgm:cxn modelId="{5313624C-B3AB-4499-B111-C0986F0ADA97}" type="presParOf" srcId="{ACC7856A-080C-4FB7-8CB6-243AFA77E442}" destId="{457ABA98-2651-4EC5-9EF5-A5B6AA1C9BDA}" srcOrd="8" destOrd="0" presId="urn:microsoft.com/office/officeart/2005/8/layout/hChevron3"/>
    <dgm:cxn modelId="{E4B82E34-A70B-4E06-81D8-28AEE1109EB4}" type="presParOf" srcId="{ACC7856A-080C-4FB7-8CB6-243AFA77E442}" destId="{89407399-E870-4AD8-9F64-95E077947916}" srcOrd="9" destOrd="0" presId="urn:microsoft.com/office/officeart/2005/8/layout/hChevron3"/>
    <dgm:cxn modelId="{60E4E676-D056-4090-8B18-587ECEDC22A2}" type="presParOf" srcId="{ACC7856A-080C-4FB7-8CB6-243AFA77E442}" destId="{D2DFE7CA-1FE6-4726-BEA1-B34BD5FF4A37}" srcOrd="10" destOrd="0" presId="urn:microsoft.com/office/officeart/2005/8/layout/hChevron3"/>
    <dgm:cxn modelId="{A61D503E-713E-4ED6-97DE-726DA5F98797}" type="presParOf" srcId="{ACC7856A-080C-4FB7-8CB6-243AFA77E442}" destId="{4DE5EFC2-C0D6-4BA0-9F8A-453D2E529D3F}" srcOrd="11" destOrd="0" presId="urn:microsoft.com/office/officeart/2005/8/layout/hChevron3"/>
    <dgm:cxn modelId="{ECD4E6C8-B733-4088-9F50-EE635CFB836F}" type="presParOf" srcId="{ACC7856A-080C-4FB7-8CB6-243AFA77E442}" destId="{2B29B9C3-16A8-4F2E-A57B-711DCACBB53E}" srcOrd="12" destOrd="0" presId="urn:microsoft.com/office/officeart/2005/8/layout/hChevron3"/>
    <dgm:cxn modelId="{8AEC1FB0-6B54-4B41-845F-2BDAD364BBEF}" type="presParOf" srcId="{ACC7856A-080C-4FB7-8CB6-243AFA77E442}" destId="{8A830EE0-9F9D-4ECC-95D5-717A1B0C9703}" srcOrd="13" destOrd="0" presId="urn:microsoft.com/office/officeart/2005/8/layout/hChevron3"/>
    <dgm:cxn modelId="{5BFC9EA5-525D-436B-BB1B-46F398075086}" type="presParOf" srcId="{ACC7856A-080C-4FB7-8CB6-243AFA77E442}" destId="{5959A78C-BDA7-45BE-A175-7DDB3B3C9282}" srcOrd="14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39578-E8FA-405A-B028-295B80266F88}">
      <dsp:nvSpPr>
        <dsp:cNvPr id="0" name=""/>
        <dsp:cNvSpPr/>
      </dsp:nvSpPr>
      <dsp:spPr>
        <a:xfrm>
          <a:off x="3199" y="593135"/>
          <a:ext cx="991932" cy="3967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1</a:t>
          </a:r>
          <a:endParaRPr lang="en-NL" sz="1200" kern="1200"/>
        </a:p>
      </dsp:txBody>
      <dsp:txXfrm>
        <a:off x="3199" y="593135"/>
        <a:ext cx="892739" cy="396773"/>
      </dsp:txXfrm>
    </dsp:sp>
    <dsp:sp modelId="{1FFEBA19-7A48-4A78-B4A0-7673111265A7}">
      <dsp:nvSpPr>
        <dsp:cNvPr id="0" name=""/>
        <dsp:cNvSpPr/>
      </dsp:nvSpPr>
      <dsp:spPr>
        <a:xfrm>
          <a:off x="796745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2</a:t>
          </a:r>
          <a:endParaRPr lang="en-NL" sz="1200" kern="1200"/>
        </a:p>
      </dsp:txBody>
      <dsp:txXfrm>
        <a:off x="995132" y="593135"/>
        <a:ext cx="595159" cy="396773"/>
      </dsp:txXfrm>
    </dsp:sp>
    <dsp:sp modelId="{7203BD2C-AA8C-40C1-9B1D-B6A27F7B64C4}">
      <dsp:nvSpPr>
        <dsp:cNvPr id="0" name=""/>
        <dsp:cNvSpPr/>
      </dsp:nvSpPr>
      <dsp:spPr>
        <a:xfrm>
          <a:off x="1590292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3</a:t>
          </a:r>
          <a:endParaRPr lang="en-NL" sz="1200" kern="1200"/>
        </a:p>
      </dsp:txBody>
      <dsp:txXfrm>
        <a:off x="1788679" y="593135"/>
        <a:ext cx="595159" cy="396773"/>
      </dsp:txXfrm>
    </dsp:sp>
    <dsp:sp modelId="{7443C518-5715-42AE-871E-A725FB371256}">
      <dsp:nvSpPr>
        <dsp:cNvPr id="0" name=""/>
        <dsp:cNvSpPr/>
      </dsp:nvSpPr>
      <dsp:spPr>
        <a:xfrm>
          <a:off x="2383838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4</a:t>
          </a:r>
          <a:endParaRPr lang="en-NL" sz="1200" kern="1200"/>
        </a:p>
      </dsp:txBody>
      <dsp:txXfrm>
        <a:off x="2582225" y="593135"/>
        <a:ext cx="595159" cy="396773"/>
      </dsp:txXfrm>
    </dsp:sp>
    <dsp:sp modelId="{457ABA98-2651-4EC5-9EF5-A5B6AA1C9BDA}">
      <dsp:nvSpPr>
        <dsp:cNvPr id="0" name=""/>
        <dsp:cNvSpPr/>
      </dsp:nvSpPr>
      <dsp:spPr>
        <a:xfrm>
          <a:off x="3177384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5</a:t>
          </a:r>
          <a:endParaRPr lang="en-NL" sz="1200" kern="1200"/>
        </a:p>
      </dsp:txBody>
      <dsp:txXfrm>
        <a:off x="3375771" y="593135"/>
        <a:ext cx="595159" cy="396773"/>
      </dsp:txXfrm>
    </dsp:sp>
    <dsp:sp modelId="{D2DFE7CA-1FE6-4726-BEA1-B34BD5FF4A37}">
      <dsp:nvSpPr>
        <dsp:cNvPr id="0" name=""/>
        <dsp:cNvSpPr/>
      </dsp:nvSpPr>
      <dsp:spPr>
        <a:xfrm>
          <a:off x="3970930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6</a:t>
          </a:r>
          <a:endParaRPr lang="en-NL" sz="1200" kern="1200"/>
        </a:p>
      </dsp:txBody>
      <dsp:txXfrm>
        <a:off x="4169317" y="593135"/>
        <a:ext cx="595159" cy="396773"/>
      </dsp:txXfrm>
    </dsp:sp>
    <dsp:sp modelId="{2B29B9C3-16A8-4F2E-A57B-711DCACBB53E}">
      <dsp:nvSpPr>
        <dsp:cNvPr id="0" name=""/>
        <dsp:cNvSpPr/>
      </dsp:nvSpPr>
      <dsp:spPr>
        <a:xfrm>
          <a:off x="4764476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7</a:t>
          </a:r>
          <a:endParaRPr lang="en-NL" sz="1200" kern="1200"/>
        </a:p>
      </dsp:txBody>
      <dsp:txXfrm>
        <a:off x="4962863" y="593135"/>
        <a:ext cx="595159" cy="396773"/>
      </dsp:txXfrm>
    </dsp:sp>
    <dsp:sp modelId="{5959A78C-BDA7-45BE-A175-7DDB3B3C9282}">
      <dsp:nvSpPr>
        <dsp:cNvPr id="0" name=""/>
        <dsp:cNvSpPr/>
      </dsp:nvSpPr>
      <dsp:spPr>
        <a:xfrm>
          <a:off x="5558022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Frame 8</a:t>
          </a:r>
          <a:endParaRPr lang="en-NL" sz="1200" kern="1200"/>
        </a:p>
      </dsp:txBody>
      <dsp:txXfrm>
        <a:off x="5756409" y="593135"/>
        <a:ext cx="595159" cy="3967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39578-E8FA-405A-B028-295B80266F88}">
      <dsp:nvSpPr>
        <dsp:cNvPr id="0" name=""/>
        <dsp:cNvSpPr/>
      </dsp:nvSpPr>
      <dsp:spPr>
        <a:xfrm>
          <a:off x="3199" y="593135"/>
          <a:ext cx="991932" cy="39677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1">
              <a:lumMod val="50000"/>
              <a:alpha val="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1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3199" y="593135"/>
        <a:ext cx="892739" cy="396773"/>
      </dsp:txXfrm>
    </dsp:sp>
    <dsp:sp modelId="{1FFEBA19-7A48-4A78-B4A0-7673111265A7}">
      <dsp:nvSpPr>
        <dsp:cNvPr id="0" name=""/>
        <dsp:cNvSpPr/>
      </dsp:nvSpPr>
      <dsp:spPr>
        <a:xfrm>
          <a:off x="796745" y="593135"/>
          <a:ext cx="991932" cy="396773"/>
        </a:xfrm>
        <a:prstGeom prst="chevron">
          <a:avLst/>
        </a:prstGeom>
        <a:solidFill>
          <a:schemeClr val="bg1">
            <a:alpha val="49000"/>
          </a:schemeClr>
        </a:solidFill>
        <a:ln w="12700" cap="flat" cmpd="sng" algn="ctr">
          <a:solidFill>
            <a:schemeClr val="bg1">
              <a:alpha val="6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2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995132" y="593135"/>
        <a:ext cx="595159" cy="396773"/>
      </dsp:txXfrm>
    </dsp:sp>
    <dsp:sp modelId="{7203BD2C-AA8C-40C1-9B1D-B6A27F7B64C4}">
      <dsp:nvSpPr>
        <dsp:cNvPr id="0" name=""/>
        <dsp:cNvSpPr/>
      </dsp:nvSpPr>
      <dsp:spPr>
        <a:xfrm>
          <a:off x="1590292" y="593135"/>
          <a:ext cx="991932" cy="396773"/>
        </a:xfrm>
        <a:prstGeom prst="chevron">
          <a:avLst/>
        </a:prstGeom>
        <a:solidFill>
          <a:schemeClr val="bg1">
            <a:alpha val="49000"/>
          </a:schemeClr>
        </a:solidFill>
        <a:ln w="12700" cap="flat" cmpd="sng" algn="ctr">
          <a:solidFill>
            <a:schemeClr val="bg1">
              <a:alpha val="6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3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1788679" y="593135"/>
        <a:ext cx="595159" cy="396773"/>
      </dsp:txXfrm>
    </dsp:sp>
    <dsp:sp modelId="{7443C518-5715-42AE-871E-A725FB371256}">
      <dsp:nvSpPr>
        <dsp:cNvPr id="0" name=""/>
        <dsp:cNvSpPr/>
      </dsp:nvSpPr>
      <dsp:spPr>
        <a:xfrm>
          <a:off x="2383838" y="593135"/>
          <a:ext cx="991932" cy="396773"/>
        </a:xfrm>
        <a:prstGeom prst="chevron">
          <a:avLst/>
        </a:prstGeom>
        <a:solidFill>
          <a:schemeClr val="bg1">
            <a:alpha val="49000"/>
          </a:schemeClr>
        </a:solidFill>
        <a:ln w="12700" cap="flat" cmpd="sng" algn="ctr">
          <a:solidFill>
            <a:schemeClr val="bg1">
              <a:alpha val="6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4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2582225" y="593135"/>
        <a:ext cx="595159" cy="396773"/>
      </dsp:txXfrm>
    </dsp:sp>
    <dsp:sp modelId="{457ABA98-2651-4EC5-9EF5-A5B6AA1C9BDA}">
      <dsp:nvSpPr>
        <dsp:cNvPr id="0" name=""/>
        <dsp:cNvSpPr/>
      </dsp:nvSpPr>
      <dsp:spPr>
        <a:xfrm>
          <a:off x="3177384" y="593135"/>
          <a:ext cx="991932" cy="396773"/>
        </a:xfrm>
        <a:prstGeom prst="chevron">
          <a:avLst/>
        </a:prstGeom>
        <a:solidFill>
          <a:schemeClr val="bg1">
            <a:alpha val="49000"/>
          </a:schemeClr>
        </a:solidFill>
        <a:ln w="12700" cap="flat" cmpd="sng" algn="ctr">
          <a:solidFill>
            <a:schemeClr val="bg1">
              <a:alpha val="6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5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3375771" y="593135"/>
        <a:ext cx="595159" cy="396773"/>
      </dsp:txXfrm>
    </dsp:sp>
    <dsp:sp modelId="{D2DFE7CA-1FE6-4726-BEA1-B34BD5FF4A37}">
      <dsp:nvSpPr>
        <dsp:cNvPr id="0" name=""/>
        <dsp:cNvSpPr/>
      </dsp:nvSpPr>
      <dsp:spPr>
        <a:xfrm>
          <a:off x="3970930" y="593135"/>
          <a:ext cx="991932" cy="396773"/>
        </a:xfrm>
        <a:prstGeom prst="chevron">
          <a:avLst/>
        </a:prstGeom>
        <a:solidFill>
          <a:schemeClr val="bg1">
            <a:alpha val="49000"/>
          </a:schemeClr>
        </a:solidFill>
        <a:ln w="12700" cap="flat" cmpd="sng" algn="ctr">
          <a:solidFill>
            <a:schemeClr val="bg1">
              <a:alpha val="6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6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4169317" y="593135"/>
        <a:ext cx="595159" cy="396773"/>
      </dsp:txXfrm>
    </dsp:sp>
    <dsp:sp modelId="{2B29B9C3-16A8-4F2E-A57B-711DCACBB53E}">
      <dsp:nvSpPr>
        <dsp:cNvPr id="0" name=""/>
        <dsp:cNvSpPr/>
      </dsp:nvSpPr>
      <dsp:spPr>
        <a:xfrm>
          <a:off x="4764476" y="593135"/>
          <a:ext cx="991932" cy="396773"/>
        </a:xfrm>
        <a:prstGeom prst="chevron">
          <a:avLst/>
        </a:prstGeom>
        <a:solidFill>
          <a:schemeClr val="bg1">
            <a:alpha val="49000"/>
          </a:schemeClr>
        </a:solidFill>
        <a:ln w="12700" cap="flat" cmpd="sng" algn="ctr">
          <a:solidFill>
            <a:schemeClr val="bg1">
              <a:alpha val="61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7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4962863" y="593135"/>
        <a:ext cx="595159" cy="396773"/>
      </dsp:txXfrm>
    </dsp:sp>
    <dsp:sp modelId="{5959A78C-BDA7-45BE-A175-7DDB3B3C9282}">
      <dsp:nvSpPr>
        <dsp:cNvPr id="0" name=""/>
        <dsp:cNvSpPr/>
      </dsp:nvSpPr>
      <dsp:spPr>
        <a:xfrm>
          <a:off x="5558022" y="593135"/>
          <a:ext cx="991932" cy="396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1">
              <a:lumMod val="5000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lt1">
                  <a:alpha val="0"/>
                </a:schemeClr>
              </a:solidFill>
            </a:rPr>
            <a:t>Frame 8</a:t>
          </a:r>
          <a:endParaRPr lang="en-NL" sz="1200" kern="1200">
            <a:solidFill>
              <a:schemeClr val="lt1">
                <a:alpha val="0"/>
              </a:schemeClr>
            </a:solidFill>
          </a:endParaRPr>
        </a:p>
      </dsp:txBody>
      <dsp:txXfrm>
        <a:off x="5756409" y="593135"/>
        <a:ext cx="595159" cy="396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75BF7-42E0-43CF-B590-FA4A0FA8CE03}" type="datetimeFigureOut">
              <a:rPr lang="en-NL" smtClean="0"/>
              <a:t>05/09/2022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4726F-31C7-48B2-BB9C-727CC4DFD90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838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cardio.org/The-ESC/Press-Office/Press-releases/Report-of-interventional-cardiology-practice-presented-in-first-extensive-survey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cardio.org/The-ESC/Press-Office/Press-releases/Report-of-interventional-cardiology-practice-presented-in-first-extensive-survey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cardio.org/The-ESC/Press-Office/Press-releases/Report-of-interventional-cardiology-practice-presented-in-first-extensive-surve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https://www.youtube.com/watch?v=fCia1PFM9Tk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8923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4874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6608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1295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0315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4817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1713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100.000*4*2yrs = 800.000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Licenses &amp; compute powering/server  = 50.000 * 2yrs = 100.000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IP 80.000*2 ~200.000 rough estimates for 2-3 patents 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5892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2765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1million :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329,5 million = x : 7,9 billion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24 million procedures per year</a:t>
            </a:r>
            <a:endParaRPr lang="en-US">
              <a:cs typeface="Calibri" panose="020F0502020204030204"/>
            </a:endParaRPr>
          </a:p>
          <a:p>
            <a:r>
              <a:rPr lang="en-US"/>
              <a:t>Almost 3 thousands in 1 </a:t>
            </a:r>
            <a:r>
              <a:rPr lang="en-US" err="1"/>
              <a:t>hr</a:t>
            </a:r>
            <a:endParaRPr lang="en-US"/>
          </a:p>
          <a:p>
            <a:endParaRPr lang="en-US"/>
          </a:p>
          <a:p>
            <a:r>
              <a:rPr lang="en-US"/>
              <a:t>Catheterization laboratory is 1,250 cases per year, based on five procedures per day for 250 days. (https://hca.wv.gov/certificateofneed/Documents/CON_Standards/CardiacCath.pdf)</a:t>
            </a:r>
          </a:p>
          <a:p>
            <a:r>
              <a:rPr lang="en-US"/>
              <a:t>Cardiac Catheterization laboratory  : 5 per million of people</a:t>
            </a:r>
          </a:p>
          <a:p>
            <a:r>
              <a:rPr lang="en-US"/>
              <a:t>(</a:t>
            </a:r>
            <a:r>
              <a:rPr lang="en-US" sz="1800" i="1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https://www.escardio.org/The-ESC/Press-Office/Press-releases/Report-of-interventional-cardiology-practice-presented-in-first-extensive-survey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  <a:p>
            <a:r>
              <a:rPr lang="en-US" b="0" i="0">
                <a:solidFill>
                  <a:srgbClr val="212121"/>
                </a:solidFill>
                <a:effectLst/>
                <a:latin typeface="BlinkMacSystemFont"/>
              </a:rPr>
              <a:t>transesophageal echocardiography (TEE) : </a:t>
            </a:r>
            <a:r>
              <a:rPr lang="en-US"/>
              <a:t>Guiding management of catheter-based intracardiac procedures (including septal defect closure or atrial appendage obliteration, and transcatheter valve procedures).</a:t>
            </a:r>
            <a:endParaRPr lang="en-US" b="0" i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/>
              <a:t>https://www.asecho.org/wp-content/uploads/2014/05/2013_Performing-Comprehensive-TEE.pdf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Intracardiac echocardiography (ICE) is a relatively new echocardiographic technique, essentially used for monitoring of percutaneous atrial septal defect closure procedures (</a:t>
            </a:r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most common congenital heart lesion in adults.) 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for electrophysiological catheter-based ablations.</a:t>
            </a:r>
            <a:endParaRPr lang="en-US"/>
          </a:p>
          <a:p>
            <a:endParaRPr lang="en-US"/>
          </a:p>
          <a:p>
            <a:r>
              <a:rPr lang="en-US" b="0" i="0">
                <a:solidFill>
                  <a:srgbClr val="2E2E2E"/>
                </a:solidFill>
                <a:effectLst/>
                <a:latin typeface="NexusSerif"/>
              </a:rPr>
              <a:t>60,000 catheter ablation procedures are performed per year in Germany</a:t>
            </a:r>
          </a:p>
          <a:p>
            <a:r>
              <a:rPr lang="en-US" b="0" i="0">
                <a:solidFill>
                  <a:srgbClr val="2E2E2E"/>
                </a:solidFill>
                <a:effectLst/>
                <a:latin typeface="NexusSerif"/>
              </a:rPr>
              <a:t>60000 : 83,4 million = x : 7,9 billion </a:t>
            </a:r>
            <a:r>
              <a:rPr lang="en-US" b="0" i="0">
                <a:solidFill>
                  <a:srgbClr val="2E2E2E"/>
                </a:solidFill>
                <a:effectLst/>
                <a:latin typeface="NexusSerif"/>
                <a:sym typeface="Wingdings" panose="05000000000000000000" pitchFamily="2" charset="2"/>
              </a:rPr>
              <a:t> x ~6million</a:t>
            </a:r>
            <a:endParaRPr lang="en-US"/>
          </a:p>
          <a:p>
            <a:r>
              <a:rPr lang="en-US"/>
              <a:t>https://www.sciencedirect.com/science/article/pii/S2405500X1830015X</a:t>
            </a:r>
          </a:p>
          <a:p>
            <a:r>
              <a:rPr lang="en-US"/>
              <a:t>https://academic.oup.com/eurheartj/article/38/17/1303/2926204?login=true</a:t>
            </a:r>
          </a:p>
          <a:p>
            <a:endParaRPr lang="en-US"/>
          </a:p>
          <a:p>
            <a:r>
              <a:rPr lang="en-US"/>
              <a:t>80 procedures catheter-based closure of septal defect per center</a:t>
            </a:r>
          </a:p>
          <a:p>
            <a:r>
              <a:rPr lang="en-US"/>
              <a:t>5 million of centers per million of people</a:t>
            </a:r>
          </a:p>
          <a:p>
            <a:r>
              <a:rPr lang="en-US"/>
              <a:t>80*5*7900 = 3,16 million</a:t>
            </a:r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8480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1million :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329,5 million = x : 7,9 billion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24 million procedures per year</a:t>
            </a:r>
            <a:endParaRPr lang="en-US">
              <a:cs typeface="Calibri" panose="020F0502020204030204"/>
            </a:endParaRPr>
          </a:p>
          <a:p>
            <a:r>
              <a:rPr lang="en-US"/>
              <a:t>Almost 3 thousands in 1 </a:t>
            </a:r>
            <a:r>
              <a:rPr lang="en-US" err="1"/>
              <a:t>hr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275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Opportunity</a:t>
            </a:r>
          </a:p>
          <a:p>
            <a:r>
              <a:rPr lang="en-US"/>
              <a:t>Or Customers Pain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9339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dates below , then blocks above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a short sentence about in-silico to explain what is it and why is there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2 lines from partnership with </a:t>
            </a:r>
            <a:r>
              <a:rPr lang="en-US" err="1"/>
              <a:t>medtech</a:t>
            </a:r>
            <a:r>
              <a:rPr lang="en-US"/>
              <a:t>: one for low-hanging fruit (processing software) [early on generate revenue] and one for a full prototype (full integration)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0680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1million :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329,5 million = x : 7,9 billion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24 million procedures per year</a:t>
            </a:r>
            <a:endParaRPr lang="en-US">
              <a:cs typeface="Calibri" panose="020F0502020204030204"/>
            </a:endParaRPr>
          </a:p>
          <a:p>
            <a:r>
              <a:rPr lang="en-US"/>
              <a:t>Almost 3 thousands in 1 </a:t>
            </a:r>
            <a:r>
              <a:rPr lang="en-US" err="1"/>
              <a:t>hr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580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dates below , then blocks above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a short sentence about in-silico to explain what is it and why is there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2 lines from partnership with </a:t>
            </a:r>
            <a:r>
              <a:rPr lang="en-US" err="1"/>
              <a:t>medtech</a:t>
            </a:r>
            <a:r>
              <a:rPr lang="en-US"/>
              <a:t>: one for low-hanging fruit (processing software) [early on generate revenue] and one for a full prototype (full integration)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3352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dates below , then blocks above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a short sentence about in-silico to explain what is it and why is there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2 lines from partnership with </a:t>
            </a:r>
            <a:r>
              <a:rPr lang="en-US" err="1"/>
              <a:t>medtech</a:t>
            </a:r>
            <a:r>
              <a:rPr lang="en-US"/>
              <a:t>: one for low-hanging fruit (processing software) [early on generate revenue] and one for a full prototype (full integration)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092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Gain Creators</a:t>
            </a:r>
          </a:p>
          <a:p>
            <a:r>
              <a:rPr lang="en-US"/>
              <a:t>Or Gain Creators &amp; Pain Relievers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336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Gain Creators</a:t>
            </a:r>
          </a:p>
          <a:p>
            <a:r>
              <a:rPr lang="en-US"/>
              <a:t>Or Gain Creators &amp; Pain Relievers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398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3952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https://www.youtube.com/watch?v=fCia1PFM9Tk</a:t>
            </a:r>
          </a:p>
          <a:p>
            <a:r>
              <a:rPr lang="en-US"/>
              <a:t>file:///C:/Users/20205283/Downloads/CIR.0000000000000757.pdf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9258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Opportunity</a:t>
            </a:r>
          </a:p>
          <a:p>
            <a:r>
              <a:rPr lang="en-US"/>
              <a:t>Or Customers Pain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8595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1million :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329,5 million = x : 7,9 billion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24 million procedures per year</a:t>
            </a:r>
            <a:endParaRPr lang="en-US">
              <a:cs typeface="Calibri" panose="020F0502020204030204"/>
            </a:endParaRPr>
          </a:p>
          <a:p>
            <a:r>
              <a:rPr lang="en-US"/>
              <a:t>Almost 3 thousands in 1 </a:t>
            </a:r>
            <a:r>
              <a:rPr lang="en-US" err="1"/>
              <a:t>hr</a:t>
            </a:r>
            <a:endParaRPr lang="en-US"/>
          </a:p>
          <a:p>
            <a:endParaRPr lang="en-US"/>
          </a:p>
          <a:p>
            <a:r>
              <a:rPr lang="en-US"/>
              <a:t>Catheterization laboratory is 1,250 cases per year, based on five procedures per day for 250 days. (https://hca.wv.gov/certificateofneed/Documents/CON_Standards/CardiacCath.pdf)</a:t>
            </a:r>
          </a:p>
          <a:p>
            <a:r>
              <a:rPr lang="en-US"/>
              <a:t>Cardiac Catheterization laboratory  : 5 per million of people</a:t>
            </a:r>
          </a:p>
          <a:p>
            <a:r>
              <a:rPr lang="en-US"/>
              <a:t>(</a:t>
            </a:r>
            <a:r>
              <a:rPr lang="en-US" sz="1800" i="1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https://www.escardio.org/The-ESC/Press-Office/Press-releases/Report-of-interventional-cardiology-practice-presented-in-first-extensive-survey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  <a:p>
            <a:r>
              <a:rPr lang="en-US" b="0" i="0">
                <a:solidFill>
                  <a:srgbClr val="212121"/>
                </a:solidFill>
                <a:effectLst/>
                <a:latin typeface="BlinkMacSystemFont"/>
              </a:rPr>
              <a:t>transesophageal echocardiography (TEE) : </a:t>
            </a:r>
            <a:r>
              <a:rPr lang="en-US"/>
              <a:t>Guiding management of catheter-based intracardiac procedures (including septal defect closure or atrial appendage obliteration, and transcatheter valve procedures).</a:t>
            </a:r>
            <a:endParaRPr lang="en-US" b="0" i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/>
              <a:t>https://www.asecho.org/wp-content/uploads/2014/05/2013_Performing-Comprehensive-TEE.pdf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Intracardiac echocardiography (ICE) is a relatively new echocardiographic technique, essentially used for monitoring of percutaneous atrial septal defect closure procedures (</a:t>
            </a:r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most common congenital heart lesion in adults.) 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for electrophysiological catheter-based ablations.</a:t>
            </a:r>
            <a:endParaRPr lang="en-US"/>
          </a:p>
          <a:p>
            <a:endParaRPr lang="en-US"/>
          </a:p>
          <a:p>
            <a:r>
              <a:rPr lang="en-US" b="0" i="0">
                <a:solidFill>
                  <a:srgbClr val="2E2E2E"/>
                </a:solidFill>
                <a:effectLst/>
                <a:latin typeface="NexusSerif"/>
              </a:rPr>
              <a:t>60,000 catheter ablation procedures are performed per year in Germany</a:t>
            </a:r>
          </a:p>
          <a:p>
            <a:r>
              <a:rPr lang="en-US" b="0" i="0">
                <a:solidFill>
                  <a:srgbClr val="2E2E2E"/>
                </a:solidFill>
                <a:effectLst/>
                <a:latin typeface="NexusSerif"/>
              </a:rPr>
              <a:t>60000 : 83,4 million = x : 7,9 billion </a:t>
            </a:r>
            <a:r>
              <a:rPr lang="en-US" b="0" i="0">
                <a:solidFill>
                  <a:srgbClr val="2E2E2E"/>
                </a:solidFill>
                <a:effectLst/>
                <a:latin typeface="NexusSerif"/>
                <a:sym typeface="Wingdings" panose="05000000000000000000" pitchFamily="2" charset="2"/>
              </a:rPr>
              <a:t> x ~6million</a:t>
            </a:r>
            <a:endParaRPr lang="en-US"/>
          </a:p>
          <a:p>
            <a:r>
              <a:rPr lang="en-US"/>
              <a:t>https://www.sciencedirect.com/science/article/pii/S2405500X1830015X</a:t>
            </a:r>
          </a:p>
          <a:p>
            <a:r>
              <a:rPr lang="en-US"/>
              <a:t>https://academic.oup.com/eurheartj/article/38/17/1303/2926204?login=true</a:t>
            </a:r>
          </a:p>
          <a:p>
            <a:endParaRPr lang="en-US"/>
          </a:p>
          <a:p>
            <a:r>
              <a:rPr lang="en-US"/>
              <a:t>80 procedures catheter-based closure of septal defect per center</a:t>
            </a:r>
          </a:p>
          <a:p>
            <a:r>
              <a:rPr lang="en-US"/>
              <a:t>5 million of centers per million of people</a:t>
            </a:r>
          </a:p>
          <a:p>
            <a:r>
              <a:rPr lang="en-US"/>
              <a:t>80*5*7900 = 3,16 million</a:t>
            </a:r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264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Gain Creators</a:t>
            </a:r>
          </a:p>
          <a:p>
            <a:r>
              <a:rPr lang="en-US"/>
              <a:t>Or Gain Creators &amp; Pain Relievers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8632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dates below , then blocks above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a short sentence about in-silico to explain what is it and why is there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2 lines from partnership with </a:t>
            </a:r>
            <a:r>
              <a:rPr lang="en-US" err="1"/>
              <a:t>medtech</a:t>
            </a:r>
            <a:r>
              <a:rPr lang="en-US"/>
              <a:t>: one for low-hanging fruit (processing software) [early on generate revenue] and one for a full prototype (full integration)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0927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Here I would put the development plan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5501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Gain Creators</a:t>
            </a:r>
          </a:p>
          <a:p>
            <a:r>
              <a:rPr lang="en-US"/>
              <a:t>Or Gain Creators &amp; Pain Relievers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6742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Gain Creators</a:t>
            </a:r>
          </a:p>
          <a:p>
            <a:r>
              <a:rPr lang="en-US"/>
              <a:t>Or Gain Creators &amp; Pain Relievers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805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 Gain Creators</a:t>
            </a:r>
          </a:p>
          <a:p>
            <a:r>
              <a:rPr lang="en-US"/>
              <a:t>Or Gain Creators &amp; Pain Relievers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120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Joining information sources to reduce mental load for the doctor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Full integration of information sources … on demand.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  <a:p>
            <a:pPr algn="l"/>
            <a:r>
              <a:rPr lang="en-US"/>
              <a:t>Keywords:</a:t>
            </a:r>
          </a:p>
          <a:p>
            <a:pPr algn="l"/>
            <a:r>
              <a:rPr lang="en-US"/>
              <a:t>Multimodal</a:t>
            </a:r>
          </a:p>
          <a:p>
            <a:pPr algn="l"/>
            <a:r>
              <a:rPr lang="en-US"/>
              <a:t>On-demand</a:t>
            </a:r>
          </a:p>
          <a:p>
            <a:pPr algn="l"/>
            <a:r>
              <a:rPr lang="en-US"/>
              <a:t>Realtime</a:t>
            </a:r>
          </a:p>
          <a:p>
            <a:pPr algn="l"/>
            <a:r>
              <a:rPr lang="en-US"/>
              <a:t>Joining</a:t>
            </a:r>
          </a:p>
          <a:p>
            <a:pPr algn="l"/>
            <a:r>
              <a:rPr lang="en-US"/>
              <a:t>Image fusion</a:t>
            </a:r>
          </a:p>
          <a:p>
            <a:pPr algn="l"/>
            <a:r>
              <a:rPr lang="en-US"/>
              <a:t>Information sources </a:t>
            </a:r>
            <a:endParaRPr lang="en-NL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394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50 106 * 1 103</a:t>
            </a:r>
          </a:p>
          <a:p>
            <a:r>
              <a:rPr lang="en-US"/>
              <a:t>50 106 * 104</a:t>
            </a:r>
          </a:p>
          <a:p>
            <a:endParaRPr lang="en-US"/>
          </a:p>
          <a:p>
            <a:r>
              <a:rPr lang="en-US"/>
              <a:t>1million :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329,5 million = x : 7,9 billion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24 million procedures per year</a:t>
            </a:r>
            <a:endParaRPr lang="en-US">
              <a:cs typeface="Calibri" panose="020F0502020204030204"/>
            </a:endParaRPr>
          </a:p>
          <a:p>
            <a:r>
              <a:rPr lang="en-US"/>
              <a:t>Almost 3 thousands in 1 </a:t>
            </a:r>
            <a:r>
              <a:rPr lang="en-US" err="1"/>
              <a:t>hr</a:t>
            </a:r>
            <a:endParaRPr lang="en-US"/>
          </a:p>
          <a:p>
            <a:endParaRPr lang="en-US"/>
          </a:p>
          <a:p>
            <a:r>
              <a:rPr lang="en-US"/>
              <a:t>Catheterization laboratory is 1,250 cases per year, based on five procedures per day for 250 days. (https://hca.wv.gov/certificateofneed/Documents/CON_Standards/CardiacCath.pdf)</a:t>
            </a:r>
          </a:p>
          <a:p>
            <a:r>
              <a:rPr lang="en-US"/>
              <a:t>Cardiac Catheterization laboratory  : 5 per million of people</a:t>
            </a:r>
          </a:p>
          <a:p>
            <a:r>
              <a:rPr lang="en-US"/>
              <a:t>(</a:t>
            </a:r>
            <a:r>
              <a:rPr lang="en-US" sz="1800" i="1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https://www.escardio.org/The-ESC/Press-Office/Press-releases/Report-of-interventional-cardiology-practice-presented-in-first-extensive-survey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  <a:p>
            <a:r>
              <a:rPr lang="en-US" b="0" i="0">
                <a:solidFill>
                  <a:srgbClr val="212121"/>
                </a:solidFill>
                <a:effectLst/>
                <a:latin typeface="BlinkMacSystemFont"/>
              </a:rPr>
              <a:t>transesophageal echocardiography (TEE) : </a:t>
            </a:r>
            <a:r>
              <a:rPr lang="en-US"/>
              <a:t>Guiding management of catheter-based intracardiac procedures (including septal defect closure or atrial appendage obliteration, and transcatheter valve procedures).</a:t>
            </a:r>
            <a:endParaRPr lang="en-US" b="0" i="0">
              <a:solidFill>
                <a:srgbClr val="212121"/>
              </a:solidFill>
              <a:effectLst/>
              <a:latin typeface="BlinkMacSystemFont"/>
            </a:endParaRPr>
          </a:p>
          <a:p>
            <a:r>
              <a:rPr lang="en-US"/>
              <a:t>https://www.asecho.org/wp-content/uploads/2014/05/2013_Performing-Comprehensive-TEE.pdf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Intracardiac echocardiography (ICE) is a relatively new echocardiographic technique, essentially used for monitoring of percutaneous atrial septal defect closure procedures (</a:t>
            </a:r>
            <a:r>
              <a:rPr lang="en-US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most common congenital heart lesion in adults.) 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for electrophysiological catheter-based ablations.</a:t>
            </a:r>
            <a:endParaRPr lang="en-US"/>
          </a:p>
          <a:p>
            <a:endParaRPr lang="en-US"/>
          </a:p>
          <a:p>
            <a:r>
              <a:rPr lang="en-US" b="0" i="0">
                <a:solidFill>
                  <a:srgbClr val="2E2E2E"/>
                </a:solidFill>
                <a:effectLst/>
                <a:latin typeface="NexusSerif"/>
              </a:rPr>
              <a:t>60,000 catheter ablation procedures are performed per year in Germany</a:t>
            </a:r>
          </a:p>
          <a:p>
            <a:r>
              <a:rPr lang="en-US" b="0" i="0">
                <a:solidFill>
                  <a:srgbClr val="2E2E2E"/>
                </a:solidFill>
                <a:effectLst/>
                <a:latin typeface="NexusSerif"/>
              </a:rPr>
              <a:t>60000 : 83,4 million = x : 7,9 billion </a:t>
            </a:r>
            <a:r>
              <a:rPr lang="en-US" b="0" i="0">
                <a:solidFill>
                  <a:srgbClr val="2E2E2E"/>
                </a:solidFill>
                <a:effectLst/>
                <a:latin typeface="NexusSerif"/>
                <a:sym typeface="Wingdings" panose="05000000000000000000" pitchFamily="2" charset="2"/>
              </a:rPr>
              <a:t> x ~6million</a:t>
            </a:r>
            <a:endParaRPr lang="en-US"/>
          </a:p>
          <a:p>
            <a:r>
              <a:rPr lang="en-US"/>
              <a:t>https://www.sciencedirect.com/science/article/pii/S2405500X1830015X</a:t>
            </a:r>
          </a:p>
          <a:p>
            <a:r>
              <a:rPr lang="en-US"/>
              <a:t>https://academic.oup.com/eurheartj/article/38/17/1303/2926204?login=true</a:t>
            </a:r>
          </a:p>
          <a:p>
            <a:endParaRPr lang="en-US"/>
          </a:p>
          <a:p>
            <a:r>
              <a:rPr lang="en-US"/>
              <a:t>80 procedures catheter-based closure of septal defect per center</a:t>
            </a:r>
          </a:p>
          <a:p>
            <a:r>
              <a:rPr lang="en-US"/>
              <a:t>5 million of centers per million of people</a:t>
            </a:r>
          </a:p>
          <a:p>
            <a:r>
              <a:rPr lang="en-US"/>
              <a:t>80*5*7900 = 3,16 million</a:t>
            </a:r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186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dates below , then blocks above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Add a short sentence about in-silico to explain what is it and why is there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/>
              <a:t>2 lines from partnership with </a:t>
            </a:r>
            <a:r>
              <a:rPr lang="en-US" err="1"/>
              <a:t>medtech</a:t>
            </a:r>
            <a:r>
              <a:rPr lang="en-US"/>
              <a:t>: one for low-hanging fruit (processing software) [early on generate revenue] and one for a full prototype (full integration)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2817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4726F-31C7-48B2-BB9C-727CC4DFD90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14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ED386-C2AA-4323-991F-A7EE6D051404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555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E3FE2-8AFC-479B-9CCD-AE61AF414802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91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2E11-0DE7-457D-A1D4-4A34D6A5DEC7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57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D22C-D70B-4664-9B1D-D5DF0348030D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695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F3201-8DDA-495A-9614-BA2E0BA61CF3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84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3185-2D3A-4189-AFBC-FC3CAE2A256E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464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34EC-84C7-46A7-98A3-A12A504CDD8F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135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E420-38F8-4B5D-8C63-891ECFD7A18D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02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BA618-ACDA-4CA7-AE61-4E7678EEF97B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731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DEBB-CB0C-4904-BD6D-7D3FEC463EA8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16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4936-6D9E-46F4-872E-DA6A23ABBD6E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43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CA0BB-C669-4D8A-9855-32D331621EC2}" type="datetime8">
              <a:rPr lang="en-NL" smtClean="0"/>
              <a:t>05/09/2022 05:55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D4CFF-BE26-4136-9D1F-BFF2CCEC8E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7826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" Type="http://schemas.openxmlformats.org/officeDocument/2006/relationships/video" Target="../media/media2.mp4"/><Relationship Id="rId16" Type="http://schemas.openxmlformats.org/officeDocument/2006/relationships/diagramColors" Target="../diagrams/colors2.xml"/><Relationship Id="rId1" Type="http://schemas.microsoft.com/office/2007/relationships/media" Target="../media/media2.mp4"/><Relationship Id="rId6" Type="http://schemas.openxmlformats.org/officeDocument/2006/relationships/image" Target="../media/image15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4.jpeg"/><Relationship Id="rId1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11.xml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6133853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07C122-AEF8-49C2-99CD-1D3CC64B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" b="88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FB3FA-14D8-4A0B-85BE-B80E9C75F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13800" err="1">
                <a:solidFill>
                  <a:srgbClr val="FFFFFF"/>
                </a:solidFill>
              </a:rPr>
              <a:t>SonoRay</a:t>
            </a:r>
            <a:endParaRPr lang="en-NL" sz="13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443CF-8A99-495F-9270-6CBFC4037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Elevator</a:t>
            </a:r>
            <a:r>
              <a:rPr lang="en-NL">
                <a:solidFill>
                  <a:srgbClr val="FFFFFF"/>
                </a:solidFill>
                <a:cs typeface="Calibri"/>
              </a:rPr>
              <a:t> Pitch </a:t>
            </a:r>
          </a:p>
          <a:p>
            <a:r>
              <a:rPr lang="en-NL">
                <a:solidFill>
                  <a:srgbClr val="FFFFFF"/>
                </a:solidFill>
                <a:cs typeface="Calibri"/>
              </a:rPr>
              <a:t>0</a:t>
            </a:r>
            <a:r>
              <a:rPr lang="en-US">
                <a:solidFill>
                  <a:srgbClr val="FFFFFF"/>
                </a:solidFill>
                <a:cs typeface="Calibri"/>
              </a:rPr>
              <a:t>9</a:t>
            </a:r>
            <a:r>
              <a:rPr lang="en-NL">
                <a:solidFill>
                  <a:srgbClr val="FFFFFF"/>
                </a:solidFill>
                <a:cs typeface="Calibri"/>
              </a:rPr>
              <a:t>.0</a:t>
            </a:r>
            <a:r>
              <a:rPr lang="en-US">
                <a:solidFill>
                  <a:srgbClr val="FFFFFF"/>
                </a:solidFill>
                <a:cs typeface="Calibri"/>
              </a:rPr>
              <a:t>5</a:t>
            </a:r>
            <a:r>
              <a:rPr lang="en-NL">
                <a:solidFill>
                  <a:srgbClr val="FFFFFF"/>
                </a:solidFill>
                <a:cs typeface="Calibri"/>
              </a:rPr>
              <a:t>.2022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E9AE5-C453-433B-9802-36A5C5C7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78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plan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10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5305647" y="1029766"/>
            <a:ext cx="60349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267F8D-3823-4752-8A9F-01B07BA58B93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C3B83-5C3C-4B71-9552-5F9CF528AE76}"/>
              </a:ext>
            </a:extLst>
          </p:cNvPr>
          <p:cNvSpPr txBox="1"/>
          <p:nvPr/>
        </p:nvSpPr>
        <p:spPr>
          <a:xfrm>
            <a:off x="2453202" y="2136338"/>
            <a:ext cx="5869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Roadblocks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Development of novel (AI)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Validation of new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Limited data availability</a:t>
            </a:r>
          </a:p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D9068-F101-4675-93EE-32CF3636A3D2}"/>
              </a:ext>
            </a:extLst>
          </p:cNvPr>
          <p:cNvSpPr txBox="1"/>
          <p:nvPr/>
        </p:nvSpPr>
        <p:spPr>
          <a:xfrm>
            <a:off x="9151125" y="1413387"/>
            <a:ext cx="2284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End goal:</a:t>
            </a:r>
          </a:p>
          <a:p>
            <a:r>
              <a:rPr lang="en-GB"/>
              <a:t>Full image fusion of X-ray and US data.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Reduce harmful 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Improve workflow of clinician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72CA25-E896-4D12-B469-A2C0908C1430}"/>
              </a:ext>
            </a:extLst>
          </p:cNvPr>
          <p:cNvCxnSpPr>
            <a:cxnSpLocks/>
          </p:cNvCxnSpPr>
          <p:nvPr/>
        </p:nvCxnSpPr>
        <p:spPr>
          <a:xfrm flipV="1">
            <a:off x="9090428" y="1637468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2F8CFB-E24F-49BB-8B64-7E07E307B192}"/>
              </a:ext>
            </a:extLst>
          </p:cNvPr>
          <p:cNvSpPr/>
          <p:nvPr/>
        </p:nvSpPr>
        <p:spPr>
          <a:xfrm>
            <a:off x="1894114" y="1922106"/>
            <a:ext cx="6204857" cy="29111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57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plan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11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5305647" y="1029766"/>
            <a:ext cx="60349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267F8D-3823-4752-8A9F-01B07BA58B93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23B48-0A9E-4913-83D2-3522EE7480E1}"/>
              </a:ext>
            </a:extLst>
          </p:cNvPr>
          <p:cNvSpPr txBox="1"/>
          <p:nvPr/>
        </p:nvSpPr>
        <p:spPr>
          <a:xfrm>
            <a:off x="9151125" y="1413387"/>
            <a:ext cx="2284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End goal:</a:t>
            </a:r>
          </a:p>
          <a:p>
            <a:r>
              <a:rPr lang="en-GB"/>
              <a:t>Full image fusion of X-ray and US data.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Reduce harmful 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Improve workflow of clinician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3B13D-BAC0-4F8A-B504-F96175615DDE}"/>
              </a:ext>
            </a:extLst>
          </p:cNvPr>
          <p:cNvSpPr txBox="1"/>
          <p:nvPr/>
        </p:nvSpPr>
        <p:spPr>
          <a:xfrm>
            <a:off x="998766" y="1413388"/>
            <a:ext cx="2739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Step 1:</a:t>
            </a:r>
          </a:p>
          <a:p>
            <a:r>
              <a:rPr lang="en-GB"/>
              <a:t>Frame interpolation of </a:t>
            </a:r>
            <a:br>
              <a:rPr lang="en-GB"/>
            </a:br>
            <a:r>
              <a:rPr lang="en-GB"/>
              <a:t>X-ray video data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Feasibility of image reconstruction with gaps in data. </a:t>
            </a:r>
            <a:br>
              <a:rPr lang="en-GB"/>
            </a:br>
            <a:r>
              <a:rPr lang="en-GB"/>
              <a:t>(framerate mismatch)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Reduction in amount of radiation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Stand-alone product for early revenue stream</a:t>
            </a:r>
            <a:endParaRPr lang="en-N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6CE822-A1FA-4526-9A8B-F5E58C46B9DC}"/>
              </a:ext>
            </a:extLst>
          </p:cNvPr>
          <p:cNvCxnSpPr>
            <a:cxnSpLocks/>
          </p:cNvCxnSpPr>
          <p:nvPr/>
        </p:nvCxnSpPr>
        <p:spPr>
          <a:xfrm flipV="1">
            <a:off x="998767" y="1584252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6A6E17-5412-4E61-89A5-F22BC4DAAF41}"/>
              </a:ext>
            </a:extLst>
          </p:cNvPr>
          <p:cNvSpPr txBox="1"/>
          <p:nvPr/>
        </p:nvSpPr>
        <p:spPr>
          <a:xfrm>
            <a:off x="3680176" y="1413388"/>
            <a:ext cx="2483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Step 2:</a:t>
            </a:r>
          </a:p>
          <a:p>
            <a:r>
              <a:rPr lang="en-GB"/>
              <a:t>Variable framerate </a:t>
            </a:r>
            <a:br>
              <a:rPr lang="en-GB"/>
            </a:br>
            <a:r>
              <a:rPr lang="en-GB"/>
              <a:t>X-ray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Adjust framerate based on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Extract dynamics using US probe</a:t>
            </a:r>
            <a:endParaRPr lang="en-N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3409F0-4ACC-4482-808E-3675167A5BF6}"/>
              </a:ext>
            </a:extLst>
          </p:cNvPr>
          <p:cNvCxnSpPr>
            <a:cxnSpLocks/>
          </p:cNvCxnSpPr>
          <p:nvPr/>
        </p:nvCxnSpPr>
        <p:spPr>
          <a:xfrm flipV="1">
            <a:off x="3668590" y="1584252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9A85B8-6BAB-4087-83F5-BFDB77EC9933}"/>
              </a:ext>
            </a:extLst>
          </p:cNvPr>
          <p:cNvCxnSpPr>
            <a:cxnSpLocks/>
          </p:cNvCxnSpPr>
          <p:nvPr/>
        </p:nvCxnSpPr>
        <p:spPr>
          <a:xfrm flipV="1">
            <a:off x="6163733" y="1637468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E104C4-C432-4CE0-A65C-934337B46BC1}"/>
              </a:ext>
            </a:extLst>
          </p:cNvPr>
          <p:cNvSpPr txBox="1"/>
          <p:nvPr/>
        </p:nvSpPr>
        <p:spPr>
          <a:xfrm>
            <a:off x="6275208" y="1413387"/>
            <a:ext cx="2681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Step 3:</a:t>
            </a:r>
          </a:p>
          <a:p>
            <a:r>
              <a:rPr lang="en-GB"/>
              <a:t>Simulation setup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X-ray and US simulation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Image fusion in in-silico setup</a:t>
            </a:r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6CB40-EAED-41D6-8E60-797B67A0548E}"/>
              </a:ext>
            </a:extLst>
          </p:cNvPr>
          <p:cNvSpPr/>
          <p:nvPr/>
        </p:nvSpPr>
        <p:spPr>
          <a:xfrm>
            <a:off x="868282" y="1352984"/>
            <a:ext cx="2739612" cy="4152032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C885B5-C50F-4CF3-99D1-A4882B4284BE}"/>
              </a:ext>
            </a:extLst>
          </p:cNvPr>
          <p:cNvSpPr/>
          <p:nvPr/>
        </p:nvSpPr>
        <p:spPr>
          <a:xfrm>
            <a:off x="3668590" y="1352984"/>
            <a:ext cx="2401355" cy="4152032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AA861D-9F81-4B60-A1AA-40B3788ED88A}"/>
              </a:ext>
            </a:extLst>
          </p:cNvPr>
          <p:cNvSpPr/>
          <p:nvPr/>
        </p:nvSpPr>
        <p:spPr>
          <a:xfrm>
            <a:off x="6109877" y="1320514"/>
            <a:ext cx="2972091" cy="4152032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0A5F4D-BBC6-4DCC-A8F4-C965656C230E}"/>
              </a:ext>
            </a:extLst>
          </p:cNvPr>
          <p:cNvCxnSpPr>
            <a:cxnSpLocks/>
          </p:cNvCxnSpPr>
          <p:nvPr/>
        </p:nvCxnSpPr>
        <p:spPr>
          <a:xfrm flipV="1">
            <a:off x="9090428" y="1637468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12</a:t>
            </a:fld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267F8D-3823-4752-8A9F-01B07BA58B93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94C341-E806-4C22-AA27-39705E4BCAAB}"/>
              </a:ext>
            </a:extLst>
          </p:cNvPr>
          <p:cNvCxnSpPr>
            <a:cxnSpLocks/>
          </p:cNvCxnSpPr>
          <p:nvPr/>
        </p:nvCxnSpPr>
        <p:spPr>
          <a:xfrm flipV="1">
            <a:off x="998767" y="1584251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text, blur, silhouette&#10;&#10;Description automatically generated">
            <a:extLst>
              <a:ext uri="{FF2B5EF4-FFF2-40B4-BE49-F238E27FC236}">
                <a16:creationId xmlns:a16="http://schemas.microsoft.com/office/drawing/2014/main" id="{FAB102FA-F97B-480F-9701-C912DCAE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59" y="2589978"/>
            <a:ext cx="2520176" cy="252017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DA26578-ED7A-4661-8D2C-42B401DC26A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61" y="2589980"/>
            <a:ext cx="2520174" cy="2520174"/>
          </a:xfrm>
          <a:prstGeom prst="rect">
            <a:avLst/>
          </a:prstGeom>
        </p:spPr>
      </p:pic>
      <p:pic>
        <p:nvPicPr>
          <p:cNvPr id="14" name="3-s2.0-B9780128169667000166-mmc16-01-9780128169667_64x_interpolated">
            <a:hlinkClick r:id="" action="ppaction://media"/>
            <a:extLst>
              <a:ext uri="{FF2B5EF4-FFF2-40B4-BE49-F238E27FC236}">
                <a16:creationId xmlns:a16="http://schemas.microsoft.com/office/drawing/2014/main" id="{CE6D6968-0B7F-472A-AF0E-14B3B36B3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4698" y="2589977"/>
            <a:ext cx="2520000" cy="25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8A4F3E-767A-4D22-BDA5-815597659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243694"/>
              </p:ext>
            </p:extLst>
          </p:nvPr>
        </p:nvGraphicFramePr>
        <p:xfrm>
          <a:off x="4041432" y="942940"/>
          <a:ext cx="6553155" cy="158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8BBCB28-CAB6-459A-B8FA-EEB5DDE91B0F}"/>
              </a:ext>
            </a:extLst>
          </p:cNvPr>
          <p:cNvSpPr/>
          <p:nvPr/>
        </p:nvSpPr>
        <p:spPr>
          <a:xfrm>
            <a:off x="4474072" y="1944649"/>
            <a:ext cx="936127" cy="645330"/>
          </a:xfrm>
          <a:custGeom>
            <a:avLst/>
            <a:gdLst>
              <a:gd name="connsiteX0" fmla="*/ 2677 w 929814"/>
              <a:gd name="connsiteY0" fmla="*/ 0 h 590550"/>
              <a:gd name="connsiteX1" fmla="*/ 126502 w 929814"/>
              <a:gd name="connsiteY1" fmla="*/ 266700 h 590550"/>
              <a:gd name="connsiteX2" fmla="*/ 821827 w 929814"/>
              <a:gd name="connsiteY2" fmla="*/ 400050 h 590550"/>
              <a:gd name="connsiteX3" fmla="*/ 917077 w 929814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814" h="590550">
                <a:moveTo>
                  <a:pt x="2677" y="0"/>
                </a:moveTo>
                <a:cubicBezTo>
                  <a:pt x="-3673" y="100012"/>
                  <a:pt x="-10023" y="200025"/>
                  <a:pt x="126502" y="266700"/>
                </a:cubicBezTo>
                <a:cubicBezTo>
                  <a:pt x="263027" y="333375"/>
                  <a:pt x="690065" y="346075"/>
                  <a:pt x="821827" y="400050"/>
                </a:cubicBezTo>
                <a:cubicBezTo>
                  <a:pt x="953590" y="454025"/>
                  <a:pt x="935333" y="522287"/>
                  <a:pt x="917077" y="590550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7CEE0E6-F3DC-443E-AEE2-7C77BA3CCEC6}"/>
              </a:ext>
            </a:extLst>
          </p:cNvPr>
          <p:cNvSpPr/>
          <p:nvPr/>
        </p:nvSpPr>
        <p:spPr>
          <a:xfrm flipH="1">
            <a:off x="9114652" y="1944648"/>
            <a:ext cx="936127" cy="645330"/>
          </a:xfrm>
          <a:custGeom>
            <a:avLst/>
            <a:gdLst>
              <a:gd name="connsiteX0" fmla="*/ 2677 w 929814"/>
              <a:gd name="connsiteY0" fmla="*/ 0 h 590550"/>
              <a:gd name="connsiteX1" fmla="*/ 126502 w 929814"/>
              <a:gd name="connsiteY1" fmla="*/ 266700 h 590550"/>
              <a:gd name="connsiteX2" fmla="*/ 821827 w 929814"/>
              <a:gd name="connsiteY2" fmla="*/ 400050 h 590550"/>
              <a:gd name="connsiteX3" fmla="*/ 917077 w 929814"/>
              <a:gd name="connsiteY3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814" h="590550">
                <a:moveTo>
                  <a:pt x="2677" y="0"/>
                </a:moveTo>
                <a:cubicBezTo>
                  <a:pt x="-3673" y="100012"/>
                  <a:pt x="-10023" y="200025"/>
                  <a:pt x="126502" y="266700"/>
                </a:cubicBezTo>
                <a:cubicBezTo>
                  <a:pt x="263027" y="333375"/>
                  <a:pt x="690065" y="346075"/>
                  <a:pt x="821827" y="400050"/>
                </a:cubicBezTo>
                <a:cubicBezTo>
                  <a:pt x="953590" y="454025"/>
                  <a:pt x="935333" y="522287"/>
                  <a:pt x="917077" y="590550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B7941-A52A-4560-88F5-D1A0C4A9BE84}"/>
              </a:ext>
            </a:extLst>
          </p:cNvPr>
          <p:cNvSpPr txBox="1"/>
          <p:nvPr/>
        </p:nvSpPr>
        <p:spPr>
          <a:xfrm>
            <a:off x="998766" y="1413388"/>
            <a:ext cx="26814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Step 1:</a:t>
            </a:r>
          </a:p>
          <a:p>
            <a:r>
              <a:rPr lang="en-GB"/>
              <a:t>Frame interpolation of </a:t>
            </a:r>
            <a:br>
              <a:rPr lang="en-GB"/>
            </a:br>
            <a:r>
              <a:rPr lang="en-GB"/>
              <a:t>X-ray video data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Feasibility of image reconstruction with gaps in data. </a:t>
            </a:r>
            <a:br>
              <a:rPr lang="en-GB"/>
            </a:br>
            <a:r>
              <a:rPr lang="en-GB"/>
              <a:t>(framerate mismatch)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Reduction in amount of radiation</a:t>
            </a:r>
            <a:endParaRPr lang="en-N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4FEC35-A211-4315-9608-A66884D1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 1: Frame Interpolation</a:t>
            </a:r>
            <a:endParaRPr lang="en-N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0F9355-001D-4227-9876-514F3079BB6D}"/>
              </a:ext>
            </a:extLst>
          </p:cNvPr>
          <p:cNvCxnSpPr>
            <a:cxnSpLocks/>
          </p:cNvCxnSpPr>
          <p:nvPr/>
        </p:nvCxnSpPr>
        <p:spPr>
          <a:xfrm>
            <a:off x="7569200" y="1029766"/>
            <a:ext cx="3771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53D30BC-7A0D-41F5-B1AD-443A50148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136207"/>
              </p:ext>
            </p:extLst>
          </p:nvPr>
        </p:nvGraphicFramePr>
        <p:xfrm>
          <a:off x="4041432" y="942940"/>
          <a:ext cx="6553155" cy="158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1790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6797 -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.00093 L -0.15846 -0.0002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-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showWhenStopped="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8" grpId="0" animBg="1"/>
      <p:bldP spid="19" grpId="0" animBg="1"/>
      <p:bldGraphic spid="1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13</a:t>
            </a:fld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3-s2.0-B9780128169667000166-mmc16-06-9780128169667_4x_subsampling_compare">
            <a:hlinkClick r:id="" action="ppaction://media"/>
            <a:extLst>
              <a:ext uri="{FF2B5EF4-FFF2-40B4-BE49-F238E27FC236}">
                <a16:creationId xmlns:a16="http://schemas.microsoft.com/office/drawing/2014/main" id="{3C5D7C2E-9123-4964-93ED-F846131E3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6948" y="1842222"/>
            <a:ext cx="8640000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B6417-39B1-49AA-99B5-F75F3B80D761}"/>
              </a:ext>
            </a:extLst>
          </p:cNvPr>
          <p:cNvSpPr txBox="1"/>
          <p:nvPr/>
        </p:nvSpPr>
        <p:spPr>
          <a:xfrm>
            <a:off x="2651839" y="1477310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video 30 fps</a:t>
            </a:r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7E45B-75A2-4AF2-90F8-36F94AFDC566}"/>
              </a:ext>
            </a:extLst>
          </p:cNvPr>
          <p:cNvSpPr txBox="1"/>
          <p:nvPr/>
        </p:nvSpPr>
        <p:spPr>
          <a:xfrm>
            <a:off x="6096000" y="1477310"/>
            <a:ext cx="369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enhanced 7.5fps video (4 times </a:t>
            </a:r>
            <a:r>
              <a:rPr lang="en-US" b="1"/>
              <a:t>↓</a:t>
            </a:r>
            <a:r>
              <a:rPr lang="en-US"/>
              <a:t>)</a:t>
            </a:r>
            <a:endParaRPr lang="en-NL"/>
          </a:p>
          <a:p>
            <a:endParaRPr lang="en-N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374475-92CC-4208-A000-DF35ACC6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 1: Frame Interpolation</a:t>
            </a:r>
            <a:endParaRPr lang="en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FAAB0C-3675-4A5F-9F8C-0AB5F3018190}"/>
              </a:ext>
            </a:extLst>
          </p:cNvPr>
          <p:cNvCxnSpPr>
            <a:cxnSpLocks/>
          </p:cNvCxnSpPr>
          <p:nvPr/>
        </p:nvCxnSpPr>
        <p:spPr>
          <a:xfrm>
            <a:off x="7569200" y="1029766"/>
            <a:ext cx="3771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62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1: Frame Interpolation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14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7569200" y="1029766"/>
            <a:ext cx="3771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3C885B75-7418-4C4E-9E90-6EBF35890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" r="3776"/>
          <a:stretch/>
        </p:blipFill>
        <p:spPr>
          <a:xfrm>
            <a:off x="539620" y="1877815"/>
            <a:ext cx="5944024" cy="3084863"/>
          </a:xfrm>
          <a:prstGeom prst="round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2C45FB-B513-4CF0-AAC5-AC36AE875CF5}"/>
              </a:ext>
            </a:extLst>
          </p:cNvPr>
          <p:cNvSpPr txBox="1"/>
          <p:nvPr/>
        </p:nvSpPr>
        <p:spPr>
          <a:xfrm>
            <a:off x="649056" y="1448745"/>
            <a:ext cx="398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Architecture based on Google’s </a:t>
            </a:r>
            <a:r>
              <a:rPr lang="en-US" b="1" err="1"/>
              <a:t>FILMnet</a:t>
            </a:r>
            <a:endParaRPr lang="en-NL" b="1"/>
          </a:p>
        </p:txBody>
      </p:sp>
      <p:pic>
        <p:nvPicPr>
          <p:cNvPr id="18" name="Picture 2" descr="The Vimeo-90K dataset. a Are sampled frames from the dataset, which... |  Download Scientific Diagram">
            <a:extLst>
              <a:ext uri="{FF2B5EF4-FFF2-40B4-BE49-F238E27FC236}">
                <a16:creationId xmlns:a16="http://schemas.microsoft.com/office/drawing/2014/main" id="{FD12EC32-FE3D-4BB4-971F-BE32DDD3A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7" b="7747"/>
          <a:stretch/>
        </p:blipFill>
        <p:spPr bwMode="auto">
          <a:xfrm>
            <a:off x="6776259" y="2303542"/>
            <a:ext cx="5071432" cy="25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B0AED8-7326-46E6-B539-7A39BF1697A2}"/>
              </a:ext>
            </a:extLst>
          </p:cNvPr>
          <p:cNvSpPr txBox="1"/>
          <p:nvPr/>
        </p:nvSpPr>
        <p:spPr>
          <a:xfrm>
            <a:off x="7085471" y="1465767"/>
            <a:ext cx="265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Training in natural videos:</a:t>
            </a:r>
          </a:p>
          <a:p>
            <a:r>
              <a:rPr lang="en-US" b="1"/>
              <a:t> Vimeo-90K dataset</a:t>
            </a:r>
            <a:endParaRPr lang="en-NL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84276-DE00-4AF6-8DD8-D944B7EDB5D7}"/>
              </a:ext>
            </a:extLst>
          </p:cNvPr>
          <p:cNvSpPr txBox="1"/>
          <p:nvPr/>
        </p:nvSpPr>
        <p:spPr>
          <a:xfrm>
            <a:off x="635652" y="5090325"/>
            <a:ext cx="5751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Future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Model-based structure </a:t>
            </a:r>
            <a:r>
              <a:rPr lang="en-US">
                <a:sym typeface="Wingdings" panose="05000000000000000000" pitchFamily="2" charset="2"/>
              </a:rPr>
              <a:t> exploit temporal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Train on true X-ray data</a:t>
            </a:r>
            <a:endParaRPr lang="en-US"/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392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15</a:t>
            </a:fld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2B6417-39B1-49AA-99B5-F75F3B80D761}"/>
              </a:ext>
            </a:extLst>
          </p:cNvPr>
          <p:cNvSpPr txBox="1"/>
          <p:nvPr/>
        </p:nvSpPr>
        <p:spPr>
          <a:xfrm>
            <a:off x="2657061" y="1481769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video 30 fps</a:t>
            </a:r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7E45B-75A2-4AF2-90F8-36F94AFDC566}"/>
              </a:ext>
            </a:extLst>
          </p:cNvPr>
          <p:cNvSpPr txBox="1"/>
          <p:nvPr/>
        </p:nvSpPr>
        <p:spPr>
          <a:xfrm>
            <a:off x="6096000" y="1481769"/>
            <a:ext cx="363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enhanced 1fps video (32 times </a:t>
            </a:r>
            <a:r>
              <a:rPr lang="en-US" b="1"/>
              <a:t>↓</a:t>
            </a:r>
            <a:r>
              <a:rPr lang="en-US"/>
              <a:t>)</a:t>
            </a:r>
            <a:endParaRPr lang="en-NL"/>
          </a:p>
        </p:txBody>
      </p:sp>
      <p:pic>
        <p:nvPicPr>
          <p:cNvPr id="3" name="3-s2.0-B9780128169667000166-mmc16-06-9780128169667_32x_subsampling_compare">
            <a:hlinkClick r:id="" action="ppaction://media"/>
            <a:extLst>
              <a:ext uri="{FF2B5EF4-FFF2-40B4-BE49-F238E27FC236}">
                <a16:creationId xmlns:a16="http://schemas.microsoft.com/office/drawing/2014/main" id="{296B366A-7835-4AFD-A4CD-5ECA5CB7F6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3120" y="1847296"/>
            <a:ext cx="8640000" cy="432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0DFEB11-0B46-4561-91FA-DC9B945D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 1: Frame Interpolation</a:t>
            </a:r>
            <a:endParaRPr lang="en-N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6A0184-8B01-411C-8FAA-7AFFBAC9AA3B}"/>
              </a:ext>
            </a:extLst>
          </p:cNvPr>
          <p:cNvCxnSpPr>
            <a:cxnSpLocks/>
          </p:cNvCxnSpPr>
          <p:nvPr/>
        </p:nvCxnSpPr>
        <p:spPr>
          <a:xfrm>
            <a:off x="7569200" y="1029766"/>
            <a:ext cx="3771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4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16</a:t>
            </a:fld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267F8D-3823-4752-8A9F-01B07BA58B93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94C341-E806-4C22-AA27-39705E4BCAAB}"/>
              </a:ext>
            </a:extLst>
          </p:cNvPr>
          <p:cNvCxnSpPr>
            <a:cxnSpLocks/>
          </p:cNvCxnSpPr>
          <p:nvPr/>
        </p:nvCxnSpPr>
        <p:spPr>
          <a:xfrm flipV="1">
            <a:off x="998767" y="1584251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5421B02-DEB9-4BBD-9DAA-88545FD4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 2: Variable framerate</a:t>
            </a:r>
            <a:endParaRPr lang="en-NL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52BEE7-A368-4F4A-BFBA-6DE508C218A3}"/>
              </a:ext>
            </a:extLst>
          </p:cNvPr>
          <p:cNvCxnSpPr>
            <a:cxnSpLocks/>
          </p:cNvCxnSpPr>
          <p:nvPr/>
        </p:nvCxnSpPr>
        <p:spPr>
          <a:xfrm>
            <a:off x="7569200" y="1029766"/>
            <a:ext cx="37713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EA3F23-0396-46FD-A56C-04F702A866C4}"/>
              </a:ext>
            </a:extLst>
          </p:cNvPr>
          <p:cNvSpPr txBox="1"/>
          <p:nvPr/>
        </p:nvSpPr>
        <p:spPr>
          <a:xfrm>
            <a:off x="1032226" y="1413388"/>
            <a:ext cx="24835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Step 2:</a:t>
            </a:r>
          </a:p>
          <a:p>
            <a:r>
              <a:rPr lang="en-GB"/>
              <a:t>Variable framerate </a:t>
            </a:r>
            <a:br>
              <a:rPr lang="en-GB"/>
            </a:br>
            <a:r>
              <a:rPr lang="en-GB"/>
              <a:t>X-ray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Adjust framerate based on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Extract dynamics using US probe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01C99-F35A-40FD-9F16-9376515C36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94" t="3373" r="5012" b="11485"/>
          <a:stretch/>
        </p:blipFill>
        <p:spPr>
          <a:xfrm>
            <a:off x="5645150" y="4282300"/>
            <a:ext cx="3165475" cy="873379"/>
          </a:xfrm>
          <a:prstGeom prst="rect">
            <a:avLst/>
          </a:prstGeom>
        </p:spPr>
      </p:pic>
      <p:pic>
        <p:nvPicPr>
          <p:cNvPr id="5" name="v3">
            <a:hlinkClick r:id="" action="ppaction://media"/>
            <a:extLst>
              <a:ext uri="{FF2B5EF4-FFF2-40B4-BE49-F238E27FC236}">
                <a16:creationId xmlns:a16="http://schemas.microsoft.com/office/drawing/2014/main" id="{972EDA90-627A-4481-81ED-48C46FC30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659" t="3040" r="20758" b="15180"/>
          <a:stretch/>
        </p:blipFill>
        <p:spPr>
          <a:xfrm>
            <a:off x="5645151" y="1260819"/>
            <a:ext cx="3165474" cy="2896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0D3EA-F084-4F91-98ED-E6AB4083C8A7}"/>
              </a:ext>
            </a:extLst>
          </p:cNvPr>
          <p:cNvSpPr/>
          <p:nvPr/>
        </p:nvSpPr>
        <p:spPr>
          <a:xfrm>
            <a:off x="5645150" y="4282299"/>
            <a:ext cx="3165475" cy="94559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997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2539 -0.00371 " pathEditMode="relative" rAng="0" ptsTypes="AA">
                                      <p:cBhvr>
                                        <p:cTn id="8" dur="726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A50D-4080-4658-9CD8-2828F7A4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3: Simulation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6805-5155-44AF-B6C2-90C56EF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D4CFF-BE26-4136-9D1F-BFF2CCEC8E5A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AED3A4-84B2-4D0D-933C-05D52675E0E4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23D0A0-25E9-486E-AC9F-4F849549FD67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3EC3D9-C108-488D-8A7D-E1785A1BB557}"/>
              </a:ext>
            </a:extLst>
          </p:cNvPr>
          <p:cNvCxnSpPr>
            <a:cxnSpLocks/>
          </p:cNvCxnSpPr>
          <p:nvPr/>
        </p:nvCxnSpPr>
        <p:spPr>
          <a:xfrm flipV="1">
            <a:off x="858308" y="1637468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EAD3A1-9812-4220-9668-E9FBCC29FF3B}"/>
              </a:ext>
            </a:extLst>
          </p:cNvPr>
          <p:cNvSpPr txBox="1"/>
          <p:nvPr/>
        </p:nvSpPr>
        <p:spPr>
          <a:xfrm>
            <a:off x="969783" y="1413387"/>
            <a:ext cx="2681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setup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and US simulation environment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fusion in in-silico setup</a:t>
            </a: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FBBAE0F-B284-CC81-1B5D-2AFC370E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598" y="1027906"/>
            <a:ext cx="1820742" cy="180901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C2D12BB-A0F4-85F0-3EBB-C90DDDC60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4724" y="2264480"/>
            <a:ext cx="1881554" cy="1663723"/>
          </a:xfrm>
          <a:prstGeom prst="rect">
            <a:avLst/>
          </a:prstGeom>
        </p:spPr>
      </p:pic>
      <p:pic>
        <p:nvPicPr>
          <p:cNvPr id="1026" name="Picture 2" descr="Technology update: intracardiac echocardiography – a review of t | MDER">
            <a:extLst>
              <a:ext uri="{FF2B5EF4-FFF2-40B4-BE49-F238E27FC236}">
                <a16:creationId xmlns:a16="http://schemas.microsoft.com/office/drawing/2014/main" id="{76F51E3E-E38D-4726-BF13-F26546CD2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1964" r="50365" b="51416"/>
          <a:stretch/>
        </p:blipFill>
        <p:spPr bwMode="auto">
          <a:xfrm>
            <a:off x="7266496" y="3195614"/>
            <a:ext cx="2628004" cy="223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C657916-5CF5-4BAA-88A3-4DC9CC637F93}"/>
              </a:ext>
            </a:extLst>
          </p:cNvPr>
          <p:cNvSpPr/>
          <p:nvPr/>
        </p:nvSpPr>
        <p:spPr>
          <a:xfrm>
            <a:off x="5989210" y="1897856"/>
            <a:ext cx="1344022" cy="518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X-ray sim</a:t>
            </a:r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79CECA-1704-4A8F-8B94-DEC15F667ECB}"/>
              </a:ext>
            </a:extLst>
          </p:cNvPr>
          <p:cNvSpPr/>
          <p:nvPr/>
        </p:nvSpPr>
        <p:spPr>
          <a:xfrm>
            <a:off x="5989210" y="3462368"/>
            <a:ext cx="1344022" cy="518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 sim</a:t>
            </a:r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9E316-6C8E-447B-864F-ED60A5D95F23}"/>
              </a:ext>
            </a:extLst>
          </p:cNvPr>
          <p:cNvSpPr txBox="1"/>
          <p:nvPr/>
        </p:nvSpPr>
        <p:spPr>
          <a:xfrm>
            <a:off x="4434806" y="213366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CAD model</a:t>
            </a:r>
            <a:endParaRPr lang="en-NL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0F987-674D-4EC5-B358-8551DB34920B}"/>
              </a:ext>
            </a:extLst>
          </p:cNvPr>
          <p:cNvSpPr txBox="1"/>
          <p:nvPr/>
        </p:nvSpPr>
        <p:spPr>
          <a:xfrm>
            <a:off x="7581637" y="650602"/>
            <a:ext cx="173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X-ray simulation</a:t>
            </a:r>
            <a:endParaRPr lang="en-NL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0173C-C17E-4074-84AE-EFDABE04A7AA}"/>
              </a:ext>
            </a:extLst>
          </p:cNvPr>
          <p:cNvSpPr txBox="1"/>
          <p:nvPr/>
        </p:nvSpPr>
        <p:spPr>
          <a:xfrm>
            <a:off x="7581637" y="2798670"/>
            <a:ext cx="15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ICE simulation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216889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A50D-4080-4658-9CD8-2828F7A4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3: Simulation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F2778-5EA6-43CD-A042-5088003E0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Simulation based on ray-casting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6805-5155-44AF-B6C2-90C56EF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18</a:t>
            </a:fld>
            <a:endParaRPr lang="en-NL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765F241-90A2-286E-99A0-7D5F138E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68" y="2436192"/>
            <a:ext cx="2743200" cy="232236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28CF79-0BF3-6340-F462-6EC317DD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07" y="2307419"/>
            <a:ext cx="2743200" cy="274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DE4E3-DDA9-0AE5-24F8-0C08D0C0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1764494"/>
            <a:ext cx="3286125" cy="3286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BD3409-E521-7B48-8ABD-E65B740F3F6B}"/>
              </a:ext>
            </a:extLst>
          </p:cNvPr>
          <p:cNvSpPr/>
          <p:nvPr/>
        </p:nvSpPr>
        <p:spPr>
          <a:xfrm>
            <a:off x="9822427" y="1435202"/>
            <a:ext cx="587038" cy="2249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64CA0-74D0-208A-DAB3-BC8403C70849}"/>
              </a:ext>
            </a:extLst>
          </p:cNvPr>
          <p:cNvCxnSpPr>
            <a:cxnSpLocks/>
          </p:cNvCxnSpPr>
          <p:nvPr/>
        </p:nvCxnSpPr>
        <p:spPr>
          <a:xfrm>
            <a:off x="9493867" y="1890298"/>
            <a:ext cx="190671" cy="281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DC5951-00FA-6C75-0737-5E2F8B9C18EC}"/>
              </a:ext>
            </a:extLst>
          </p:cNvPr>
          <p:cNvSpPr txBox="1"/>
          <p:nvPr/>
        </p:nvSpPr>
        <p:spPr>
          <a:xfrm>
            <a:off x="8432656" y="1640959"/>
            <a:ext cx="3286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ICE probe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EF2033-5A7C-4DA7-B07D-85C0FEE43F7C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8B53386-9AAF-45A5-95E8-92BDC6D5150D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2" descr="Technology update: intracardiac echocardiography – a review of t | MDER">
            <a:extLst>
              <a:ext uri="{FF2B5EF4-FFF2-40B4-BE49-F238E27FC236}">
                <a16:creationId xmlns:a16="http://schemas.microsoft.com/office/drawing/2014/main" id="{E5381700-E304-41B0-BDAA-6AD6288F8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3891" r="52453" b="61559"/>
          <a:stretch/>
        </p:blipFill>
        <p:spPr bwMode="auto">
          <a:xfrm rot="1929013">
            <a:off x="8689681" y="3486174"/>
            <a:ext cx="2042112" cy="1188130"/>
          </a:xfrm>
          <a:prstGeom prst="triangl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5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Investments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19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4159045" y="1029766"/>
            <a:ext cx="71815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13DF4EC1-947B-427D-940B-8DFA88B67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926" y="1693582"/>
            <a:ext cx="914400" cy="914400"/>
          </a:xfrm>
          <a:prstGeom prst="rect">
            <a:avLst/>
          </a:prstGeom>
        </p:spPr>
      </p:pic>
      <p:pic>
        <p:nvPicPr>
          <p:cNvPr id="13" name="Graphic 12" descr="Processor outline">
            <a:extLst>
              <a:ext uri="{FF2B5EF4-FFF2-40B4-BE49-F238E27FC236}">
                <a16:creationId xmlns:a16="http://schemas.microsoft.com/office/drawing/2014/main" id="{5EAB6968-F8BD-47AE-B212-1F2E275EF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926" y="3093479"/>
            <a:ext cx="914400" cy="914400"/>
          </a:xfrm>
          <a:prstGeom prst="rect">
            <a:avLst/>
          </a:prstGeom>
        </p:spPr>
      </p:pic>
      <p:pic>
        <p:nvPicPr>
          <p:cNvPr id="17" name="Graphic 16" descr="Target Audience outline">
            <a:extLst>
              <a:ext uri="{FF2B5EF4-FFF2-40B4-BE49-F238E27FC236}">
                <a16:creationId xmlns:a16="http://schemas.microsoft.com/office/drawing/2014/main" id="{717603AB-B48E-4288-890B-42235B7A6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926" y="470721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BE78E5-9F7E-41CF-9AAA-D74027C442B0}"/>
              </a:ext>
            </a:extLst>
          </p:cNvPr>
          <p:cNvSpPr txBox="1"/>
          <p:nvPr/>
        </p:nvSpPr>
        <p:spPr>
          <a:xfrm>
            <a:off x="2546430" y="1781450"/>
            <a:ext cx="341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TEAM EXPENSES</a:t>
            </a:r>
            <a:endParaRPr lang="en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C43D6F-B9A2-4CB9-B9E3-71DDBA3951D9}"/>
              </a:ext>
            </a:extLst>
          </p:cNvPr>
          <p:cNvSpPr txBox="1"/>
          <p:nvPr/>
        </p:nvSpPr>
        <p:spPr>
          <a:xfrm>
            <a:off x="2546430" y="3096046"/>
            <a:ext cx="5367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PRODUCT DEVELOPMENT</a:t>
            </a:r>
          </a:p>
          <a:p>
            <a:pPr lvl="1"/>
            <a:r>
              <a:rPr lang="en-US" sz="1800" i="1"/>
              <a:t>Retrain frame interpolator on X-ray data</a:t>
            </a:r>
          </a:p>
          <a:p>
            <a:pPr lvl="1"/>
            <a:r>
              <a:rPr lang="en-US" sz="1800" i="1"/>
              <a:t>Joint motion detection + framerate adjustment</a:t>
            </a:r>
          </a:p>
          <a:p>
            <a:pPr lvl="1"/>
            <a:r>
              <a:rPr lang="en-US" sz="1800" i="1"/>
              <a:t>Data simulation (licenses) and acquisition</a:t>
            </a:r>
          </a:p>
          <a:p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0B300D-36F5-4ED0-B4DD-E97387A65184}"/>
              </a:ext>
            </a:extLst>
          </p:cNvPr>
          <p:cNvSpPr txBox="1"/>
          <p:nvPr/>
        </p:nvSpPr>
        <p:spPr>
          <a:xfrm>
            <a:off x="2546430" y="4818846"/>
            <a:ext cx="341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IP AND MARKETING</a:t>
            </a:r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01B56B-D411-47E4-8C08-AB39E94535D6}"/>
              </a:ext>
            </a:extLst>
          </p:cNvPr>
          <p:cNvSpPr/>
          <p:nvPr/>
        </p:nvSpPr>
        <p:spPr>
          <a:xfrm>
            <a:off x="7913914" y="1586994"/>
            <a:ext cx="3521069" cy="2271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b="1"/>
              <a:t>1.2 M $ </a:t>
            </a:r>
          </a:p>
          <a:p>
            <a:pPr algn="r"/>
            <a:r>
              <a:rPr lang="en-US" sz="2800" b="1"/>
              <a:t>for first 2 </a:t>
            </a:r>
            <a:r>
              <a:rPr lang="en-US" sz="2800" b="1" err="1"/>
              <a:t>yrs</a:t>
            </a:r>
            <a:endParaRPr lang="en-US" sz="2800" b="1"/>
          </a:p>
          <a:p>
            <a:pPr algn="r"/>
            <a:endParaRPr lang="en-US" sz="4400" b="1"/>
          </a:p>
          <a:p>
            <a:pPr algn="ctr"/>
            <a:endParaRPr lang="en-US" sz="4400" b="1"/>
          </a:p>
        </p:txBody>
      </p:sp>
      <p:pic>
        <p:nvPicPr>
          <p:cNvPr id="8" name="Graphic 7" descr="Coins with solid fill">
            <a:extLst>
              <a:ext uri="{FF2B5EF4-FFF2-40B4-BE49-F238E27FC236}">
                <a16:creationId xmlns:a16="http://schemas.microsoft.com/office/drawing/2014/main" id="{4E2411C7-7059-4D8F-80E6-3B8FBBA3A3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4503" y="16797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5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FB4E-DC47-49CF-AF55-201F8831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the challenge</a:t>
            </a:r>
            <a:endParaRPr lang="en-NL"/>
          </a:p>
        </p:txBody>
      </p:sp>
      <p:pic>
        <p:nvPicPr>
          <p:cNvPr id="15" name="videoplayback_Trim">
            <a:hlinkClick r:id="" action="ppaction://media"/>
            <a:extLst>
              <a:ext uri="{FF2B5EF4-FFF2-40B4-BE49-F238E27FC236}">
                <a16:creationId xmlns:a16="http://schemas.microsoft.com/office/drawing/2014/main" id="{C8F597A3-CEF4-4937-BDE0-7A2E57BAE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189" r="49858" b="16617"/>
          <a:stretch/>
        </p:blipFill>
        <p:spPr>
          <a:xfrm>
            <a:off x="922664" y="1562981"/>
            <a:ext cx="4563736" cy="4022810"/>
          </a:xfrm>
          <a:prstGeom prst="rect">
            <a:avLst/>
          </a:prstGeom>
        </p:spPr>
      </p:pic>
      <p:pic>
        <p:nvPicPr>
          <p:cNvPr id="16" name="videoplayback_Trim">
            <a:hlinkClick r:id="" action="ppaction://media"/>
            <a:extLst>
              <a:ext uri="{FF2B5EF4-FFF2-40B4-BE49-F238E27FC236}">
                <a16:creationId xmlns:a16="http://schemas.microsoft.com/office/drawing/2014/main" id="{834A0FC6-018D-4F79-89E3-2832F1F58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3683" t="27376" r="1449" b="15810"/>
          <a:stretch/>
        </p:blipFill>
        <p:spPr>
          <a:xfrm>
            <a:off x="6096001" y="1581151"/>
            <a:ext cx="4377606" cy="413892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D4553D-68C7-46B7-AA9C-5E3A84A40730}"/>
              </a:ext>
            </a:extLst>
          </p:cNvPr>
          <p:cNvCxnSpPr>
            <a:cxnSpLocks/>
          </p:cNvCxnSpPr>
          <p:nvPr/>
        </p:nvCxnSpPr>
        <p:spPr>
          <a:xfrm>
            <a:off x="5212080" y="1029766"/>
            <a:ext cx="61284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15BD9-6F65-40ED-8F16-7DEB48ED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</a:t>
            </a:fld>
            <a:endParaRPr lang="en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6B00D0-EF02-48B0-9697-B4A47B193027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BB265CC-F06F-474C-9D75-3BADF1F5E4F5}"/>
              </a:ext>
            </a:extLst>
          </p:cNvPr>
          <p:cNvSpPr/>
          <p:nvPr/>
        </p:nvSpPr>
        <p:spPr>
          <a:xfrm>
            <a:off x="2977376" y="1828800"/>
            <a:ext cx="100361" cy="11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9FD1A-5BA5-4A4C-A5E2-5279E65484A3}"/>
              </a:ext>
            </a:extLst>
          </p:cNvPr>
          <p:cNvSpPr/>
          <p:nvPr/>
        </p:nvSpPr>
        <p:spPr>
          <a:xfrm>
            <a:off x="6987337" y="4133386"/>
            <a:ext cx="100361" cy="11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373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0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5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BCBC70C-46DB-4E05-B1B1-E6C2387CD01C}"/>
              </a:ext>
            </a:extLst>
          </p:cNvPr>
          <p:cNvSpPr/>
          <p:nvPr/>
        </p:nvSpPr>
        <p:spPr>
          <a:xfrm>
            <a:off x="6145160" y="1570488"/>
            <a:ext cx="2055600" cy="1998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图片 12" descr="年轻的男人&#10;&#10;已自动生成说明">
            <a:extLst>
              <a:ext uri="{FF2B5EF4-FFF2-40B4-BE49-F238E27FC236}">
                <a16:creationId xmlns:a16="http://schemas.microsoft.com/office/drawing/2014/main" id="{271C11F0-E2EF-B867-B71D-9361878F4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78" t="-562" r="-5070" b="13482"/>
          <a:stretch/>
        </p:blipFill>
        <p:spPr>
          <a:xfrm>
            <a:off x="6145160" y="1562539"/>
            <a:ext cx="2055600" cy="2000398"/>
          </a:xfrm>
          <a:prstGeom prst="ellipse">
            <a:avLst/>
          </a:prstGeom>
          <a:solidFill>
            <a:schemeClr val="tx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20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438400" y="1029766"/>
            <a:ext cx="89021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4783DAC-6C37-4BD5-BEAA-F61694801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-359" t="1411" r="-1024" b="-814"/>
          <a:stretch/>
        </p:blipFill>
        <p:spPr>
          <a:xfrm>
            <a:off x="981112" y="1562538"/>
            <a:ext cx="1931944" cy="2000399"/>
          </a:xfrm>
          <a:prstGeom prst="ellipse">
            <a:avLst/>
          </a:prstGeom>
          <a:ln w="60325">
            <a:solidFill>
              <a:schemeClr val="tx1"/>
            </a:solidFill>
          </a:ln>
        </p:spPr>
      </p:pic>
      <p:pic>
        <p:nvPicPr>
          <p:cNvPr id="8" name="Picture 7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63F3D076-1798-4ADF-B8DD-1CF7E0D991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9111" r="4175" b="22000"/>
          <a:stretch/>
        </p:blipFill>
        <p:spPr>
          <a:xfrm rot="569767">
            <a:off x="988928" y="3968675"/>
            <a:ext cx="2056011" cy="1998000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187E7E-0775-4741-B8E1-C75061215E94}"/>
              </a:ext>
            </a:extLst>
          </p:cNvPr>
          <p:cNvSpPr txBox="1"/>
          <p:nvPr/>
        </p:nvSpPr>
        <p:spPr>
          <a:xfrm>
            <a:off x="3118394" y="4771761"/>
            <a:ext cx="274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Beatrice Federici</a:t>
            </a:r>
          </a:p>
          <a:p>
            <a:r>
              <a:rPr lang="en-US" sz="2400" i="1"/>
              <a:t>System Engineer</a:t>
            </a:r>
          </a:p>
          <a:p>
            <a:endParaRPr lang="en-NL" sz="2400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E31985-A6C3-41D4-86DE-FB44C714FF8F}"/>
              </a:ext>
            </a:extLst>
          </p:cNvPr>
          <p:cNvSpPr/>
          <p:nvPr/>
        </p:nvSpPr>
        <p:spPr>
          <a:xfrm>
            <a:off x="6096000" y="3909454"/>
            <a:ext cx="2158274" cy="19968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62A4DBC1-BF9B-10F9-AB0D-390E1968E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43746"/>
            <a:ext cx="2153920" cy="1947388"/>
          </a:xfrm>
          <a:prstGeom prst="flowChartConnector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5D3632-3FDF-4AA1-B934-A008859F8CB0}"/>
              </a:ext>
            </a:extLst>
          </p:cNvPr>
          <p:cNvSpPr txBox="1"/>
          <p:nvPr/>
        </p:nvSpPr>
        <p:spPr>
          <a:xfrm>
            <a:off x="3192686" y="2569488"/>
            <a:ext cx="2749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Ben Luijten</a:t>
            </a:r>
          </a:p>
          <a:p>
            <a:r>
              <a:rPr lang="en-US" sz="2400" i="1"/>
              <a:t>AI Engineer</a:t>
            </a:r>
            <a:endParaRPr lang="en-NL" sz="24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57F16-392B-F50F-D71B-CE5E3633948A}"/>
              </a:ext>
            </a:extLst>
          </p:cNvPr>
          <p:cNvSpPr txBox="1"/>
          <p:nvPr/>
        </p:nvSpPr>
        <p:spPr>
          <a:xfrm>
            <a:off x="8478520" y="4771761"/>
            <a:ext cx="274900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/>
              <a:t>Shiqi</a:t>
            </a:r>
            <a:r>
              <a:rPr lang="en-US" sz="2400"/>
              <a:t> Liao</a:t>
            </a:r>
          </a:p>
          <a:p>
            <a:r>
              <a:rPr lang="en-US" sz="2400" i="1"/>
              <a:t>Data Scientist</a:t>
            </a:r>
            <a:endParaRPr lang="en-US" sz="2400" i="1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B62DB8-09DC-4218-BE49-21EF5205BE55}"/>
              </a:ext>
            </a:extLst>
          </p:cNvPr>
          <p:cNvSpPr txBox="1"/>
          <p:nvPr/>
        </p:nvSpPr>
        <p:spPr>
          <a:xfrm>
            <a:off x="8607697" y="2598003"/>
            <a:ext cx="274900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Chen Liang</a:t>
            </a:r>
          </a:p>
          <a:p>
            <a:r>
              <a:rPr lang="en-US" sz="2400" i="1"/>
              <a:t>Electrical Engineer</a:t>
            </a:r>
            <a:endParaRPr lang="en-US" sz="2400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92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64234-9478-4F7C-A540-0217F2F8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21</a:t>
            </a:fld>
            <a:endParaRPr lang="en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85830E-91D6-439A-86B5-FE7A305B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994B35-F5FD-49A3-A7D5-B40EDB28F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324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FB4443B-2282-D57A-B578-190A205C05EF}"/>
              </a:ext>
            </a:extLst>
          </p:cNvPr>
          <p:cNvSpPr/>
          <p:nvPr/>
        </p:nvSpPr>
        <p:spPr>
          <a:xfrm>
            <a:off x="1977" y="4883091"/>
            <a:ext cx="12191998" cy="19696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90E55D-723D-74F4-7062-BB48F32D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22</a:t>
            </a:fld>
            <a:endParaRPr lang="en-NL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FE7A085-5C02-9E95-E005-42A6464506E9}"/>
              </a:ext>
            </a:extLst>
          </p:cNvPr>
          <p:cNvGrpSpPr/>
          <p:nvPr/>
        </p:nvGrpSpPr>
        <p:grpSpPr>
          <a:xfrm rot="1200000">
            <a:off x="3299835" y="1254015"/>
            <a:ext cx="5783692" cy="3910566"/>
            <a:chOff x="2822485" y="2715994"/>
            <a:chExt cx="5142639" cy="3347989"/>
          </a:xfrm>
        </p:grpSpPr>
        <p:sp>
          <p:nvSpPr>
            <p:cNvPr id="5" name="五边形 4">
              <a:extLst>
                <a:ext uri="{FF2B5EF4-FFF2-40B4-BE49-F238E27FC236}">
                  <a16:creationId xmlns:a16="http://schemas.microsoft.com/office/drawing/2014/main" id="{2BC3A8D1-C6E1-62B5-0AD2-FC5385294D49}"/>
                </a:ext>
              </a:extLst>
            </p:cNvPr>
            <p:cNvSpPr/>
            <p:nvPr/>
          </p:nvSpPr>
          <p:spPr>
            <a:xfrm rot="20460000">
              <a:off x="4207010" y="2753603"/>
              <a:ext cx="1437735" cy="1301672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五边形 17">
              <a:extLst>
                <a:ext uri="{FF2B5EF4-FFF2-40B4-BE49-F238E27FC236}">
                  <a16:creationId xmlns:a16="http://schemas.microsoft.com/office/drawing/2014/main" id="{054BD55E-39D0-19FE-B917-CE0C33AC09B1}"/>
                </a:ext>
              </a:extLst>
            </p:cNvPr>
            <p:cNvSpPr/>
            <p:nvPr/>
          </p:nvSpPr>
          <p:spPr>
            <a:xfrm rot="1020000">
              <a:off x="5496479" y="2715994"/>
              <a:ext cx="1437735" cy="1322716"/>
            </a:xfrm>
            <a:prstGeom prst="pentago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>
              <a:extLst>
                <a:ext uri="{FF2B5EF4-FFF2-40B4-BE49-F238E27FC236}">
                  <a16:creationId xmlns:a16="http://schemas.microsoft.com/office/drawing/2014/main" id="{EBF83833-E1D9-EA2F-1BFD-0B8F2683074C}"/>
                </a:ext>
              </a:extLst>
            </p:cNvPr>
            <p:cNvSpPr/>
            <p:nvPr/>
          </p:nvSpPr>
          <p:spPr>
            <a:xfrm rot="18240000">
              <a:off x="3167606" y="3498504"/>
              <a:ext cx="1437735" cy="1361067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五边形 19">
              <a:extLst>
                <a:ext uri="{FF2B5EF4-FFF2-40B4-BE49-F238E27FC236}">
                  <a16:creationId xmlns:a16="http://schemas.microsoft.com/office/drawing/2014/main" id="{0E27462C-6C44-358D-1580-F406B48953A3}"/>
                </a:ext>
              </a:extLst>
            </p:cNvPr>
            <p:cNvSpPr/>
            <p:nvPr/>
          </p:nvSpPr>
          <p:spPr>
            <a:xfrm rot="3180000">
              <a:off x="6583949" y="3401215"/>
              <a:ext cx="1388499" cy="1373850"/>
            </a:xfrm>
            <a:prstGeom prst="pentago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五边形 20">
              <a:extLst>
                <a:ext uri="{FF2B5EF4-FFF2-40B4-BE49-F238E27FC236}">
                  <a16:creationId xmlns:a16="http://schemas.microsoft.com/office/drawing/2014/main" id="{D203487D-03D5-4EE8-2678-DCF95294932A}"/>
                </a:ext>
              </a:extLst>
            </p:cNvPr>
            <p:cNvSpPr/>
            <p:nvPr/>
          </p:nvSpPr>
          <p:spPr>
            <a:xfrm rot="16080000">
              <a:off x="2827470" y="4695117"/>
              <a:ext cx="1363881" cy="137385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5192EB2D-A8BA-FDE8-C9D7-DC2D4DD1AD28}"/>
              </a:ext>
            </a:extLst>
          </p:cNvPr>
          <p:cNvSpPr txBox="1"/>
          <p:nvPr/>
        </p:nvSpPr>
        <p:spPr>
          <a:xfrm>
            <a:off x="4623759" y="3186023"/>
            <a:ext cx="29157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sz="2400" b="1" i="1">
                <a:ea typeface="+mn-lt"/>
                <a:cs typeface="+mn-lt"/>
              </a:rPr>
              <a:t>Integration of ultrasound and x-ray modalities</a:t>
            </a:r>
            <a:r>
              <a:rPr lang="zh-CN" altLang="en-US" sz="2400" b="1" i="1">
                <a:ea typeface="+mn-lt"/>
                <a:cs typeface="+mn-lt"/>
              </a:rPr>
              <a:t> </a:t>
            </a:r>
            <a:endParaRPr lang="zh-CN" sz="2400" b="1">
              <a:ea typeface="等线"/>
              <a:cs typeface="Calibri" panose="020F0502020204030204"/>
            </a:endParaRPr>
          </a:p>
          <a:p>
            <a:pPr algn="l"/>
            <a:endParaRPr lang="zh-CN" altLang="en-US">
              <a:ea typeface="等线"/>
              <a:cs typeface="Calibri"/>
            </a:endParaRPr>
          </a:p>
        </p:txBody>
      </p:sp>
      <p:pic>
        <p:nvPicPr>
          <p:cNvPr id="30" name="图片 30">
            <a:extLst>
              <a:ext uri="{FF2B5EF4-FFF2-40B4-BE49-F238E27FC236}">
                <a16:creationId xmlns:a16="http://schemas.microsoft.com/office/drawing/2014/main" id="{15071AC1-444D-675A-42B7-D4375A36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818" y="2045269"/>
            <a:ext cx="797763" cy="840895"/>
          </a:xfrm>
          <a:prstGeom prst="rect">
            <a:avLst/>
          </a:prstGeom>
        </p:spPr>
      </p:pic>
      <p:pic>
        <p:nvPicPr>
          <p:cNvPr id="3" name="图片 5" descr="图片包含 文本&#10;&#10;已自动生成说明">
            <a:extLst>
              <a:ext uri="{FF2B5EF4-FFF2-40B4-BE49-F238E27FC236}">
                <a16:creationId xmlns:a16="http://schemas.microsoft.com/office/drawing/2014/main" id="{C54B40D2-DA09-C5D8-5204-E91143AE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">
            <a:off x="5467855" y="1799788"/>
            <a:ext cx="1190447" cy="436111"/>
          </a:xfrm>
          <a:prstGeom prst="rect">
            <a:avLst/>
          </a:prstGeom>
        </p:spPr>
      </p:pic>
      <p:pic>
        <p:nvPicPr>
          <p:cNvPr id="6" name="图片 6" descr="卡通人物&#10;&#10;已自动生成说明">
            <a:extLst>
              <a:ext uri="{FF2B5EF4-FFF2-40B4-BE49-F238E27FC236}">
                <a16:creationId xmlns:a16="http://schemas.microsoft.com/office/drawing/2014/main" id="{388D5466-A3C0-E41B-617B-C3E4AA0C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178" y="3247196"/>
            <a:ext cx="590550" cy="762000"/>
          </a:xfrm>
          <a:prstGeom prst="rect">
            <a:avLst/>
          </a:prstGeom>
        </p:spPr>
      </p:pic>
      <p:pic>
        <p:nvPicPr>
          <p:cNvPr id="7" name="图片 7" descr="图片包含 游戏机, 画&#10;&#10;已自动生成说明">
            <a:extLst>
              <a:ext uri="{FF2B5EF4-FFF2-40B4-BE49-F238E27FC236}">
                <a16:creationId xmlns:a16="http://schemas.microsoft.com/office/drawing/2014/main" id="{82D32D06-260F-3D26-45A1-A8699C18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0000">
            <a:off x="7890972" y="3173173"/>
            <a:ext cx="667470" cy="902180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560C283C-C59A-5578-F2BA-732A8CC44656}"/>
              </a:ext>
            </a:extLst>
          </p:cNvPr>
          <p:cNvSpPr txBox="1"/>
          <p:nvPr/>
        </p:nvSpPr>
        <p:spPr>
          <a:xfrm>
            <a:off x="-14043" y="4878555"/>
            <a:ext cx="244708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ea typeface="Calibri"/>
                <a:cs typeface="Calibri"/>
              </a:rPr>
              <a:t>PHILIPS</a:t>
            </a:r>
            <a:endParaRPr lang="zh-CN" altLang="en-US" sz="20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Integration of ultrasound(TEE) and x-ray modalities.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Live 3D TEE and live x-ray smart-fusion tech.</a:t>
            </a: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4AAAA6B8-268C-A615-502B-401ADF0A9D2E}"/>
              </a:ext>
            </a:extLst>
          </p:cNvPr>
          <p:cNvSpPr txBox="1"/>
          <p:nvPr/>
        </p:nvSpPr>
        <p:spPr>
          <a:xfrm>
            <a:off x="2186214" y="4909333"/>
            <a:ext cx="2361050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cs typeface="Calibri"/>
              </a:rPr>
              <a:t>GEN ELECTRIC</a:t>
            </a:r>
            <a:endParaRPr lang="zh-CN" altLang="en-US" sz="20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 mammography system which uses x-ray to guide the first position of ultrasound receiver.</a:t>
            </a:r>
            <a:endParaRPr lang="en-US">
              <a:ea typeface="+mn-lt"/>
              <a:cs typeface="+mn-lt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7AFE556B-110B-3824-6785-92FE85A0B3EA}"/>
              </a:ext>
            </a:extLst>
          </p:cNvPr>
          <p:cNvSpPr txBox="1"/>
          <p:nvPr/>
        </p:nvSpPr>
        <p:spPr>
          <a:xfrm>
            <a:off x="4450433" y="4919414"/>
            <a:ext cx="2821814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cs typeface="Calibri"/>
              </a:rPr>
              <a:t>FISCHER IMAGING</a:t>
            </a:r>
            <a:endParaRPr lang="en-US" altLang="zh-CN" sz="20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An integrated x-ray and ultrasound medical imaging system which is accomplished by scanning movement of radiation detection means and ultrasound transducer along the same path.</a:t>
            </a: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BC7D6E08-C323-CF4D-71F4-7CCC5CC56269}"/>
              </a:ext>
            </a:extLst>
          </p:cNvPr>
          <p:cNvSpPr txBox="1"/>
          <p:nvPr/>
        </p:nvSpPr>
        <p:spPr>
          <a:xfrm>
            <a:off x="7272247" y="4915583"/>
            <a:ext cx="244708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cs typeface="Calibri"/>
              </a:rPr>
              <a:t>SINO MEDICAL DEV</a:t>
            </a:r>
            <a:r>
              <a:rPr lang="en-US" altLang="zh-CN" sz="2000" b="1">
                <a:ea typeface="等线"/>
                <a:cs typeface="Calibri"/>
              </a:rPr>
              <a:t> </a:t>
            </a:r>
            <a:endParaRPr lang="zh-CN" altLang="en-US" sz="2000" b="1">
              <a:ea typeface="等线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600" i="1">
                <a:ea typeface="+mn-lt"/>
                <a:cs typeface="+mn-lt"/>
              </a:rPr>
              <a:t> System and method for three-dimensional breast X-ray and three-dimensional color Doppler ultrasound fusion imaging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A876D885-D031-11DE-5447-F7DA0E238BA5}"/>
              </a:ext>
            </a:extLst>
          </p:cNvPr>
          <p:cNvSpPr txBox="1"/>
          <p:nvPr/>
        </p:nvSpPr>
        <p:spPr>
          <a:xfrm>
            <a:off x="9544174" y="4878555"/>
            <a:ext cx="2754340" cy="200054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cs typeface="Calibri"/>
              </a:rPr>
              <a:t>FUS MOBILE</a:t>
            </a:r>
            <a:endParaRPr lang="zh-CN" altLang="en-US" sz="2000" b="1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Systems and methods for aiming and aligning of a treatment tool within an x-ray device or an ultrasound device environment.</a:t>
            </a:r>
          </a:p>
          <a:p>
            <a:endParaRPr lang="en-US" sz="2400">
              <a:ea typeface="Calibri"/>
              <a:cs typeface="Calibri"/>
            </a:endParaRPr>
          </a:p>
        </p:txBody>
      </p:sp>
      <p:pic>
        <p:nvPicPr>
          <p:cNvPr id="10" name="图片 10" descr="图片包含 游戏机&#10;&#10;已自动生成说明">
            <a:extLst>
              <a:ext uri="{FF2B5EF4-FFF2-40B4-BE49-F238E27FC236}">
                <a16:creationId xmlns:a16="http://schemas.microsoft.com/office/drawing/2014/main" id="{F2EBA868-EF87-835D-A74C-3A123C579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">
            <a:off x="7009709" y="2187268"/>
            <a:ext cx="808397" cy="60683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BE521D-4DE1-44DD-8672-F25B36CAF75B}"/>
              </a:ext>
            </a:extLst>
          </p:cNvPr>
          <p:cNvCxnSpPr>
            <a:cxnSpLocks/>
          </p:cNvCxnSpPr>
          <p:nvPr/>
        </p:nvCxnSpPr>
        <p:spPr>
          <a:xfrm>
            <a:off x="5584723" y="1029766"/>
            <a:ext cx="5755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7764444C-B6B2-4FAD-B823-1AA77349E8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Competitor Analysis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21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AD5AA-A867-65B0-60C3-72640AFC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15" y="68074"/>
            <a:ext cx="10515600" cy="1325563"/>
          </a:xfrm>
        </p:spPr>
        <p:txBody>
          <a:bodyPr/>
          <a:lstStyle/>
          <a:p>
            <a:r>
              <a:rPr lang="en-US" altLang="zh-CN">
                <a:ea typeface="+mj-lt"/>
                <a:cs typeface="+mj-lt"/>
              </a:rPr>
              <a:t>C</a:t>
            </a:r>
            <a:r>
              <a:rPr lang="zh-CN">
                <a:ea typeface="+mj-lt"/>
                <a:cs typeface="+mj-lt"/>
              </a:rPr>
              <a:t>ompetitor analysis</a:t>
            </a:r>
            <a:endParaRPr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90E55D-723D-74F4-7062-BB48F32D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23</a:t>
            </a:fld>
            <a:endParaRPr lang="en-NL"/>
          </a:p>
        </p:txBody>
      </p:sp>
      <p:pic>
        <p:nvPicPr>
          <p:cNvPr id="3" name="图片 5" descr="图标&#10;&#10;已自动生成说明">
            <a:extLst>
              <a:ext uri="{FF2B5EF4-FFF2-40B4-BE49-F238E27FC236}">
                <a16:creationId xmlns:a16="http://schemas.microsoft.com/office/drawing/2014/main" id="{A410064B-B135-A97C-69B9-92D70FE9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56" y="3474204"/>
            <a:ext cx="1485900" cy="762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D5B0883-397C-4FBA-7C1D-C9225B0BBB26}"/>
              </a:ext>
            </a:extLst>
          </p:cNvPr>
          <p:cNvSpPr/>
          <p:nvPr/>
        </p:nvSpPr>
        <p:spPr>
          <a:xfrm>
            <a:off x="3992104" y="2377696"/>
            <a:ext cx="1084882" cy="80720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等线"/>
                <a:cs typeface="Calibri"/>
              </a:rPr>
              <a:t>ICE</a:t>
            </a: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B01DBD3-4746-5CF6-19BB-454CB6BC9D3C}"/>
              </a:ext>
            </a:extLst>
          </p:cNvPr>
          <p:cNvSpPr/>
          <p:nvPr/>
        </p:nvSpPr>
        <p:spPr>
          <a:xfrm>
            <a:off x="3740257" y="4327899"/>
            <a:ext cx="1698356" cy="127861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ea typeface="等线"/>
                <a:cs typeface="Calibri"/>
              </a:rPr>
              <a:t>Fused TEE and X-ray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EFF49B-4744-F815-DF92-5FBBB228A925}"/>
              </a:ext>
            </a:extLst>
          </p:cNvPr>
          <p:cNvCxnSpPr/>
          <p:nvPr/>
        </p:nvCxnSpPr>
        <p:spPr>
          <a:xfrm flipV="1">
            <a:off x="5071336" y="1833480"/>
            <a:ext cx="1101670" cy="570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AC602C2-1E57-129F-DFFC-863B0A0258EE}"/>
              </a:ext>
            </a:extLst>
          </p:cNvPr>
          <p:cNvSpPr/>
          <p:nvPr/>
        </p:nvSpPr>
        <p:spPr>
          <a:xfrm>
            <a:off x="6148951" y="1073255"/>
            <a:ext cx="1084882" cy="80720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ea typeface="等线"/>
                <a:cs typeface="Calibri"/>
              </a:rPr>
              <a:t>4d ICE</a:t>
            </a:r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51ADAE-88E1-4063-F041-87239818E144}"/>
              </a:ext>
            </a:extLst>
          </p:cNvPr>
          <p:cNvCxnSpPr>
            <a:cxnSpLocks/>
          </p:cNvCxnSpPr>
          <p:nvPr/>
        </p:nvCxnSpPr>
        <p:spPr>
          <a:xfrm flipV="1">
            <a:off x="5219861" y="2795666"/>
            <a:ext cx="1366433" cy="28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C99C3AC0-1A77-9FD9-D346-B59F6D6FAA97}"/>
              </a:ext>
            </a:extLst>
          </p:cNvPr>
          <p:cNvSpPr/>
          <p:nvPr/>
        </p:nvSpPr>
        <p:spPr>
          <a:xfrm>
            <a:off x="6891574" y="5244881"/>
            <a:ext cx="1562746" cy="111071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altLang="zh-CN">
              <a:ea typeface="等线"/>
              <a:cs typeface="Calibri"/>
            </a:endParaRPr>
          </a:p>
          <a:p>
            <a:pPr algn="ctr"/>
            <a:r>
              <a:rPr lang="en-US" altLang="zh-CN" err="1">
                <a:ea typeface="等线"/>
                <a:cs typeface="Calibri"/>
              </a:rPr>
              <a:t>EchoNavigator</a:t>
            </a:r>
            <a:endParaRPr lang="zh-CN" altLang="en-US" err="1">
              <a:ea typeface="等线"/>
              <a:cs typeface="Calibri"/>
            </a:endParaRPr>
          </a:p>
          <a:p>
            <a:pPr algn="ctr"/>
            <a:endParaRPr lang="zh-CN" altLang="en-US">
              <a:ea typeface="等线"/>
              <a:cs typeface="Calibri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B99A314-8F5B-3434-518D-6DECBF514727}"/>
              </a:ext>
            </a:extLst>
          </p:cNvPr>
          <p:cNvCxnSpPr>
            <a:cxnSpLocks/>
          </p:cNvCxnSpPr>
          <p:nvPr/>
        </p:nvCxnSpPr>
        <p:spPr>
          <a:xfrm>
            <a:off x="5549198" y="5252149"/>
            <a:ext cx="1237280" cy="320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08496EE-F37C-2D70-1BC5-C5468D3615DD}"/>
              </a:ext>
            </a:extLst>
          </p:cNvPr>
          <p:cNvCxnSpPr>
            <a:cxnSpLocks/>
          </p:cNvCxnSpPr>
          <p:nvPr/>
        </p:nvCxnSpPr>
        <p:spPr>
          <a:xfrm>
            <a:off x="2882199" y="4193096"/>
            <a:ext cx="707755" cy="371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6BDFE4F-E89A-6ADF-9AAD-1E9C577E75AC}"/>
              </a:ext>
            </a:extLst>
          </p:cNvPr>
          <p:cNvCxnSpPr>
            <a:cxnSpLocks/>
          </p:cNvCxnSpPr>
          <p:nvPr/>
        </p:nvCxnSpPr>
        <p:spPr>
          <a:xfrm flipV="1">
            <a:off x="2798251" y="3060429"/>
            <a:ext cx="1011263" cy="493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696C24A-4266-1CB2-BCF0-4693112E32C5}"/>
              </a:ext>
            </a:extLst>
          </p:cNvPr>
          <p:cNvCxnSpPr>
            <a:cxnSpLocks/>
          </p:cNvCxnSpPr>
          <p:nvPr/>
        </p:nvCxnSpPr>
        <p:spPr>
          <a:xfrm>
            <a:off x="5148827" y="3217995"/>
            <a:ext cx="1088756" cy="378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186BF7FE-B55E-2352-1A1D-7C9E6EA0971E}"/>
              </a:ext>
            </a:extLst>
          </p:cNvPr>
          <p:cNvSpPr/>
          <p:nvPr/>
        </p:nvSpPr>
        <p:spPr>
          <a:xfrm>
            <a:off x="6730136" y="2196882"/>
            <a:ext cx="1595033" cy="103322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ea typeface="+mn-lt"/>
                <a:cs typeface="+mn-lt"/>
              </a:rPr>
              <a:t>Versight-pro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09DCE0A-8C4D-CBCF-2C60-E83FF2303700}"/>
              </a:ext>
            </a:extLst>
          </p:cNvPr>
          <p:cNvSpPr/>
          <p:nvPr/>
        </p:nvSpPr>
        <p:spPr>
          <a:xfrm>
            <a:off x="6291017" y="3475490"/>
            <a:ext cx="1343187" cy="98801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>
                <a:ea typeface="+mn-lt"/>
                <a:cs typeface="+mn-lt"/>
              </a:rPr>
              <a:t>EPIQ-CVx</a:t>
            </a:r>
            <a:endParaRPr lang="zh-CN" alt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59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02D4CB7-5234-49E4-ADFB-452CB411CA8B}"/>
              </a:ext>
            </a:extLst>
          </p:cNvPr>
          <p:cNvSpPr/>
          <p:nvPr/>
        </p:nvSpPr>
        <p:spPr>
          <a:xfrm>
            <a:off x="2998970" y="248477"/>
            <a:ext cx="6253048" cy="636104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E232CD-EC3B-48D7-90B0-D01EDEA3FCB8}"/>
              </a:ext>
            </a:extLst>
          </p:cNvPr>
          <p:cNvSpPr/>
          <p:nvPr/>
        </p:nvSpPr>
        <p:spPr>
          <a:xfrm>
            <a:off x="3059573" y="365125"/>
            <a:ext cx="6141336" cy="6244395"/>
          </a:xfrm>
          <a:prstGeom prst="ellipse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EC03C8-6D23-456A-86EC-1A1DCABEE7E3}"/>
              </a:ext>
            </a:extLst>
          </p:cNvPr>
          <p:cNvSpPr/>
          <p:nvPr/>
        </p:nvSpPr>
        <p:spPr>
          <a:xfrm>
            <a:off x="3310359" y="1077217"/>
            <a:ext cx="5710165" cy="5532303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FB3A20-D22A-4826-A236-4E90EFF97E7F}"/>
              </a:ext>
            </a:extLst>
          </p:cNvPr>
          <p:cNvSpPr/>
          <p:nvPr/>
        </p:nvSpPr>
        <p:spPr>
          <a:xfrm>
            <a:off x="3408893" y="1215342"/>
            <a:ext cx="5492039" cy="5394178"/>
          </a:xfrm>
          <a:prstGeom prst="ellipse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C66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24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812648" y="1029766"/>
            <a:ext cx="925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34907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B633F6-FB21-4F1C-A056-F62AA025DEF2}"/>
              </a:ext>
            </a:extLst>
          </p:cNvPr>
          <p:cNvCxnSpPr>
            <a:cxnSpLocks/>
          </p:cNvCxnSpPr>
          <p:nvPr/>
        </p:nvCxnSpPr>
        <p:spPr>
          <a:xfrm>
            <a:off x="8610600" y="1029766"/>
            <a:ext cx="27299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B09E0C-084A-43EA-A699-01D8452D4A21}"/>
              </a:ext>
            </a:extLst>
          </p:cNvPr>
          <p:cNvSpPr txBox="1"/>
          <p:nvPr/>
        </p:nvSpPr>
        <p:spPr>
          <a:xfrm>
            <a:off x="9053443" y="1077217"/>
            <a:ext cx="29417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TAM</a:t>
            </a:r>
          </a:p>
          <a:p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</a:rPr>
              <a:t>Catheter-based Procedures</a:t>
            </a:r>
            <a:endParaRPr lang="en-NL" sz="20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FFA6B-B36A-43E4-B83A-6474902AB0FF}"/>
              </a:ext>
            </a:extLst>
          </p:cNvPr>
          <p:cNvSpPr txBox="1"/>
          <p:nvPr/>
        </p:nvSpPr>
        <p:spPr>
          <a:xfrm>
            <a:off x="9383175" y="2250861"/>
            <a:ext cx="285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50</a:t>
            </a:r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million</a:t>
            </a:r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 per </a:t>
            </a:r>
            <a:r>
              <a:rPr lang="en-US" sz="240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yr</a:t>
            </a:r>
            <a:endParaRPr lang="en-NL" sz="24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6DF04-95E8-4030-82D4-2A7FF0941429}"/>
              </a:ext>
            </a:extLst>
          </p:cNvPr>
          <p:cNvSpPr txBox="1"/>
          <p:nvPr/>
        </p:nvSpPr>
        <p:spPr>
          <a:xfrm>
            <a:off x="10695008" y="1077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F1001-F93C-4495-BC77-6596845228F8}"/>
              </a:ext>
            </a:extLst>
          </p:cNvPr>
          <p:cNvSpPr txBox="1"/>
          <p:nvPr/>
        </p:nvSpPr>
        <p:spPr>
          <a:xfrm>
            <a:off x="-1791" y="2256464"/>
            <a:ext cx="2941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</a:rPr>
              <a:t>Coronary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D65A31-8896-4FC6-B9E7-70B58EE52993}"/>
              </a:ext>
            </a:extLst>
          </p:cNvPr>
          <p:cNvSpPr txBox="1"/>
          <p:nvPr/>
        </p:nvSpPr>
        <p:spPr>
          <a:xfrm>
            <a:off x="-1792" y="3226774"/>
            <a:ext cx="294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Catheter-based Intracardiac Procedures</a:t>
            </a:r>
          </a:p>
          <a:p>
            <a:pPr algn="r"/>
            <a:endParaRPr lang="en-NL" sz="20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CDE73-DB49-4FF9-9D2E-7F4ACE60F4AE}"/>
              </a:ext>
            </a:extLst>
          </p:cNvPr>
          <p:cNvSpPr txBox="1"/>
          <p:nvPr/>
        </p:nvSpPr>
        <p:spPr>
          <a:xfrm>
            <a:off x="9451695" y="4080528"/>
            <a:ext cx="294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EDD28F"/>
                </a:solidFill>
              </a:rPr>
              <a:t>SAM</a:t>
            </a:r>
          </a:p>
          <a:p>
            <a:r>
              <a:rPr lang="en-US" sz="2000">
                <a:solidFill>
                  <a:srgbClr val="EDD28F"/>
                </a:solidFill>
              </a:rPr>
              <a:t>ICE-assisted</a:t>
            </a:r>
          </a:p>
          <a:p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Catheter-based</a:t>
            </a:r>
          </a:p>
          <a:p>
            <a:r>
              <a:rPr lang="en-US" sz="2000">
                <a:solidFill>
                  <a:srgbClr val="EDD28F"/>
                </a:solidFill>
              </a:rPr>
              <a:t>Intracardiac Procedures</a:t>
            </a:r>
            <a:endParaRPr lang="en-NL" sz="2000">
              <a:solidFill>
                <a:srgbClr val="EDD28F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368659-F611-4498-9288-DE102E9F66D3}"/>
              </a:ext>
            </a:extLst>
          </p:cNvPr>
          <p:cNvSpPr/>
          <p:nvPr/>
        </p:nvSpPr>
        <p:spPr>
          <a:xfrm>
            <a:off x="3738623" y="1956122"/>
            <a:ext cx="4812988" cy="4653398"/>
          </a:xfrm>
          <a:prstGeom prst="ellipse">
            <a:avLst/>
          </a:prstGeom>
          <a:solidFill>
            <a:srgbClr val="FFB871">
              <a:alpha val="69804"/>
            </a:srgbClr>
          </a:solidFill>
          <a:ln w="3810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87AD6B-0E8A-42ED-A981-6A0695949869}"/>
              </a:ext>
            </a:extLst>
          </p:cNvPr>
          <p:cNvSpPr/>
          <p:nvPr/>
        </p:nvSpPr>
        <p:spPr>
          <a:xfrm>
            <a:off x="4197744" y="2928498"/>
            <a:ext cx="3935393" cy="3681022"/>
          </a:xfrm>
          <a:prstGeom prst="ellipse">
            <a:avLst/>
          </a:prstGeom>
          <a:solidFill>
            <a:srgbClr val="EDD28F">
              <a:alpha val="69804"/>
            </a:srgbClr>
          </a:solidFill>
          <a:ln w="38100">
            <a:solidFill>
              <a:srgbClr val="EDD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14C2D-18FD-4C55-B34A-A0382EF421AE}"/>
              </a:ext>
            </a:extLst>
          </p:cNvPr>
          <p:cNvSpPr txBox="1"/>
          <p:nvPr/>
        </p:nvSpPr>
        <p:spPr>
          <a:xfrm>
            <a:off x="5785299" y="1367148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E8785A"/>
                </a:solidFill>
              </a:rPr>
              <a:t>TTE</a:t>
            </a:r>
            <a:endParaRPr lang="en-NL" sz="2400" b="1">
              <a:solidFill>
                <a:srgbClr val="E8785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C552A-58CE-449C-99B5-FF3F48EFC73A}"/>
              </a:ext>
            </a:extLst>
          </p:cNvPr>
          <p:cNvSpPr txBox="1"/>
          <p:nvPr/>
        </p:nvSpPr>
        <p:spPr>
          <a:xfrm>
            <a:off x="5785299" y="2212276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E8785A"/>
                </a:solidFill>
              </a:rPr>
              <a:t>TEE</a:t>
            </a:r>
            <a:endParaRPr lang="en-NL" sz="2400" b="1">
              <a:solidFill>
                <a:srgbClr val="E8785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BB1CB-0A6D-401D-90CA-218E0B3B64D8}"/>
              </a:ext>
            </a:extLst>
          </p:cNvPr>
          <p:cNvSpPr txBox="1"/>
          <p:nvPr/>
        </p:nvSpPr>
        <p:spPr>
          <a:xfrm>
            <a:off x="5785299" y="3118470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E8785A"/>
                </a:solidFill>
              </a:rPr>
              <a:t>ICE</a:t>
            </a:r>
            <a:endParaRPr lang="en-NL" sz="2400" b="1">
              <a:solidFill>
                <a:srgbClr val="E8785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993077-904B-49BA-B30D-E6EAE4C9BE8E}"/>
              </a:ext>
            </a:extLst>
          </p:cNvPr>
          <p:cNvSpPr txBox="1"/>
          <p:nvPr/>
        </p:nvSpPr>
        <p:spPr>
          <a:xfrm>
            <a:off x="9020523" y="5603669"/>
            <a:ext cx="285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EDD28F"/>
                </a:solidFill>
              </a:rPr>
              <a:t>10</a:t>
            </a:r>
            <a:r>
              <a:rPr lang="en-US" sz="2400">
                <a:solidFill>
                  <a:srgbClr val="EDD28F"/>
                </a:solidFill>
              </a:rPr>
              <a:t> </a:t>
            </a:r>
            <a:r>
              <a:rPr lang="en-US" sz="2400" b="1">
                <a:solidFill>
                  <a:srgbClr val="EDD28F"/>
                </a:solidFill>
              </a:rPr>
              <a:t>million</a:t>
            </a:r>
            <a:r>
              <a:rPr lang="en-US" sz="2400">
                <a:solidFill>
                  <a:srgbClr val="EDD28F"/>
                </a:solidFill>
              </a:rPr>
              <a:t> per </a:t>
            </a:r>
            <a:r>
              <a:rPr lang="en-US" sz="2400" err="1">
                <a:solidFill>
                  <a:srgbClr val="EDD28F"/>
                </a:solidFill>
              </a:rPr>
              <a:t>yr</a:t>
            </a:r>
            <a:endParaRPr lang="en-NL" sz="2400">
              <a:solidFill>
                <a:srgbClr val="EDD28F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23AAFA-6B48-4E8F-B8B9-D379D2FE9E44}"/>
              </a:ext>
            </a:extLst>
          </p:cNvPr>
          <p:cNvSpPr/>
          <p:nvPr/>
        </p:nvSpPr>
        <p:spPr>
          <a:xfrm>
            <a:off x="5216507" y="4861825"/>
            <a:ext cx="1886193" cy="1765057"/>
          </a:xfrm>
          <a:prstGeom prst="ellipse">
            <a:avLst/>
          </a:prstGeom>
          <a:solidFill>
            <a:srgbClr val="C00000">
              <a:alpha val="6980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9413A-36F3-4289-8272-E4BFDDFA8DDA}"/>
              </a:ext>
            </a:extLst>
          </p:cNvPr>
          <p:cNvSpPr txBox="1"/>
          <p:nvPr/>
        </p:nvSpPr>
        <p:spPr>
          <a:xfrm>
            <a:off x="1965903" y="5230502"/>
            <a:ext cx="150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>
                <a:solidFill>
                  <a:srgbClr val="C00000"/>
                </a:solidFill>
              </a:rPr>
              <a:t>SOM</a:t>
            </a:r>
          </a:p>
          <a:p>
            <a:pPr algn="r"/>
            <a:r>
              <a:rPr lang="en-US" sz="2000" b="1">
                <a:solidFill>
                  <a:srgbClr val="C00000"/>
                </a:solidFill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955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30" grpId="0" animBg="1"/>
      <p:bldP spid="30" grpId="1" animBg="1"/>
      <p:bldP spid="24" grpId="0"/>
      <p:bldP spid="24" grpId="1"/>
      <p:bldP spid="25" grpId="0"/>
      <p:bldP spid="25" grpId="1"/>
      <p:bldP spid="27" grpId="0"/>
      <p:bldP spid="28" grpId="0" animBg="1"/>
      <p:bldP spid="28" grpId="1" animBg="1"/>
      <p:bldP spid="22" grpId="0" animBg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25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812026" y="1027906"/>
            <a:ext cx="8528522" cy="18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A01AA2-5D08-44CB-951C-400EB428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14863"/>
            <a:ext cx="7620000" cy="46342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D55FC5-14DC-40D0-9B52-F538AC4381B4}"/>
              </a:ext>
            </a:extLst>
          </p:cNvPr>
          <p:cNvSpPr/>
          <p:nvPr/>
        </p:nvSpPr>
        <p:spPr>
          <a:xfrm>
            <a:off x="2625213" y="5102942"/>
            <a:ext cx="7108722" cy="1671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43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D0543D5-A387-5A2B-869A-A3FE4D5C593A}"/>
              </a:ext>
            </a:extLst>
          </p:cNvPr>
          <p:cNvSpPr txBox="1"/>
          <p:nvPr/>
        </p:nvSpPr>
        <p:spPr>
          <a:xfrm>
            <a:off x="10127188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Go-To-Market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26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096000" y="1029766"/>
            <a:ext cx="5244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6E35A3-F4B5-476B-BD22-34C21E4A7DCB}"/>
              </a:ext>
            </a:extLst>
          </p:cNvPr>
          <p:cNvCxnSpPr>
            <a:cxnSpLocks/>
          </p:cNvCxnSpPr>
          <p:nvPr/>
        </p:nvCxnSpPr>
        <p:spPr>
          <a:xfrm>
            <a:off x="3822699" y="4141469"/>
            <a:ext cx="8259699" cy="14507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4368F5-41C7-2CC5-F553-9C64F41E7813}"/>
              </a:ext>
            </a:extLst>
          </p:cNvPr>
          <p:cNvCxnSpPr>
            <a:cxnSpLocks/>
          </p:cNvCxnSpPr>
          <p:nvPr/>
        </p:nvCxnSpPr>
        <p:spPr>
          <a:xfrm>
            <a:off x="3858683" y="3079657"/>
            <a:ext cx="5465699" cy="35673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C7FC3F2-C2AB-476D-9F73-93D811639E2C}"/>
              </a:ext>
            </a:extLst>
          </p:cNvPr>
          <p:cNvCxnSpPr/>
          <p:nvPr/>
        </p:nvCxnSpPr>
        <p:spPr>
          <a:xfrm flipV="1">
            <a:off x="3109382" y="3081867"/>
            <a:ext cx="797984" cy="524933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7ACB676-8878-3912-5CFA-3551108C9F80}"/>
              </a:ext>
            </a:extLst>
          </p:cNvPr>
          <p:cNvCxnSpPr>
            <a:cxnSpLocks/>
          </p:cNvCxnSpPr>
          <p:nvPr/>
        </p:nvCxnSpPr>
        <p:spPr>
          <a:xfrm>
            <a:off x="3109381" y="3606799"/>
            <a:ext cx="723900" cy="533399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8C3A12-84A3-D104-A5F1-34BA29D44521}"/>
              </a:ext>
            </a:extLst>
          </p:cNvPr>
          <p:cNvCxnSpPr>
            <a:cxnSpLocks/>
          </p:cNvCxnSpPr>
          <p:nvPr/>
        </p:nvCxnSpPr>
        <p:spPr>
          <a:xfrm>
            <a:off x="404281" y="3580552"/>
            <a:ext cx="2819866" cy="2509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19EAF12-50C4-4F0C-9867-89DC32621D08}"/>
              </a:ext>
            </a:extLst>
          </p:cNvPr>
          <p:cNvSpPr/>
          <p:nvPr/>
        </p:nvSpPr>
        <p:spPr>
          <a:xfrm>
            <a:off x="404284" y="3426683"/>
            <a:ext cx="2708748" cy="3683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95195-D8EB-D35E-E14D-87A739E016C4}"/>
              </a:ext>
            </a:extLst>
          </p:cNvPr>
          <p:cNvSpPr txBox="1"/>
          <p:nvPr/>
        </p:nvSpPr>
        <p:spPr>
          <a:xfrm>
            <a:off x="390525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502F2-E8C4-EBF1-AA52-91147164EC2E}"/>
              </a:ext>
            </a:extLst>
          </p:cNvPr>
          <p:cNvSpPr txBox="1"/>
          <p:nvPr/>
        </p:nvSpPr>
        <p:spPr>
          <a:xfrm>
            <a:off x="1639357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C410C-A9E3-8B82-98C1-B141541652CC}"/>
              </a:ext>
            </a:extLst>
          </p:cNvPr>
          <p:cNvSpPr txBox="1"/>
          <p:nvPr/>
        </p:nvSpPr>
        <p:spPr>
          <a:xfrm>
            <a:off x="3618440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76673-69B0-E63A-D580-67640E5B30DA}"/>
              </a:ext>
            </a:extLst>
          </p:cNvPr>
          <p:cNvSpPr txBox="1"/>
          <p:nvPr/>
        </p:nvSpPr>
        <p:spPr>
          <a:xfrm>
            <a:off x="5245627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C75F-88AA-E8A5-D95A-8EDFFCD14E04}"/>
              </a:ext>
            </a:extLst>
          </p:cNvPr>
          <p:cNvSpPr txBox="1"/>
          <p:nvPr/>
        </p:nvSpPr>
        <p:spPr>
          <a:xfrm>
            <a:off x="6872814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F95B4-2675-DB36-E1B0-5A95DC64DB68}"/>
              </a:ext>
            </a:extLst>
          </p:cNvPr>
          <p:cNvSpPr txBox="1"/>
          <p:nvPr/>
        </p:nvSpPr>
        <p:spPr>
          <a:xfrm>
            <a:off x="8500001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73E72B-3B79-D9C3-D20C-2ABD6BC1D974}"/>
              </a:ext>
            </a:extLst>
          </p:cNvPr>
          <p:cNvSpPr/>
          <p:nvPr/>
        </p:nvSpPr>
        <p:spPr>
          <a:xfrm>
            <a:off x="118539" y="4756153"/>
            <a:ext cx="1429417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Business Idea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314A1-D82D-C7BE-04B8-A0E1A9BF31C9}"/>
              </a:ext>
            </a:extLst>
          </p:cNvPr>
          <p:cNvSpPr/>
          <p:nvPr/>
        </p:nvSpPr>
        <p:spPr>
          <a:xfrm>
            <a:off x="2066404" y="1712795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In-silico</a:t>
            </a:r>
            <a:br>
              <a:rPr lang="en-US" sz="1600" b="1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Prototype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AE72E-530A-7615-B711-866F39742650}"/>
              </a:ext>
            </a:extLst>
          </p:cNvPr>
          <p:cNvCxnSpPr>
            <a:cxnSpLocks/>
          </p:cNvCxnSpPr>
          <p:nvPr/>
        </p:nvCxnSpPr>
        <p:spPr>
          <a:xfrm>
            <a:off x="828674" y="3605642"/>
            <a:ext cx="0" cy="114945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2D9807-2D45-7533-7686-2BAEF894B4EA}"/>
              </a:ext>
            </a:extLst>
          </p:cNvPr>
          <p:cNvCxnSpPr>
            <a:cxnSpLocks/>
          </p:cNvCxnSpPr>
          <p:nvPr/>
        </p:nvCxnSpPr>
        <p:spPr>
          <a:xfrm>
            <a:off x="2786590" y="2469091"/>
            <a:ext cx="0" cy="10795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7E3ED44-BC9A-038A-3064-42EC3F1A9FCA}"/>
              </a:ext>
            </a:extLst>
          </p:cNvPr>
          <p:cNvSpPr/>
          <p:nvPr/>
        </p:nvSpPr>
        <p:spPr>
          <a:xfrm>
            <a:off x="3008320" y="4760794"/>
            <a:ext cx="1916249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Partnership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MedTech Company</a:t>
            </a:r>
            <a:endParaRPr lang="en-US" sz="1600">
              <a:ea typeface="+mn-lt"/>
              <a:cs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8B9756-30B8-E908-6470-73A058CAAE38}"/>
              </a:ext>
            </a:extLst>
          </p:cNvPr>
          <p:cNvCxnSpPr>
            <a:cxnSpLocks/>
          </p:cNvCxnSpPr>
          <p:nvPr/>
        </p:nvCxnSpPr>
        <p:spPr>
          <a:xfrm>
            <a:off x="3231089" y="3612089"/>
            <a:ext cx="0" cy="115358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B8BAD7-8094-D44F-F1AD-035790664EFA}"/>
              </a:ext>
            </a:extLst>
          </p:cNvPr>
          <p:cNvSpPr/>
          <p:nvPr/>
        </p:nvSpPr>
        <p:spPr>
          <a:xfrm>
            <a:off x="4585236" y="1712793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Pre-Product Prototype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0B160A-E41F-003C-9337-37949077378A}"/>
              </a:ext>
            </a:extLst>
          </p:cNvPr>
          <p:cNvCxnSpPr>
            <a:cxnSpLocks/>
          </p:cNvCxnSpPr>
          <p:nvPr/>
        </p:nvCxnSpPr>
        <p:spPr>
          <a:xfrm>
            <a:off x="5294839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50568C-F37A-15BD-DB6A-9BD80920414F}"/>
              </a:ext>
            </a:extLst>
          </p:cNvPr>
          <p:cNvSpPr/>
          <p:nvPr/>
        </p:nvSpPr>
        <p:spPr>
          <a:xfrm>
            <a:off x="6289153" y="1712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Pre-Product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67F1D50-DBF7-ADA9-4D78-F4E8DCC26623}"/>
              </a:ext>
            </a:extLst>
          </p:cNvPr>
          <p:cNvSpPr/>
          <p:nvPr/>
        </p:nvSpPr>
        <p:spPr>
          <a:xfrm>
            <a:off x="6564318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Full Product Prototype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D3030-7CB1-93EF-99EA-FC852BEF9146}"/>
              </a:ext>
            </a:extLst>
          </p:cNvPr>
          <p:cNvCxnSpPr>
            <a:cxnSpLocks/>
          </p:cNvCxnSpPr>
          <p:nvPr/>
        </p:nvCxnSpPr>
        <p:spPr>
          <a:xfrm>
            <a:off x="7231588" y="4141255"/>
            <a:ext cx="0" cy="65616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9E2F4C-ADBA-5769-3CE4-1193A6AEBE3A}"/>
              </a:ext>
            </a:extLst>
          </p:cNvPr>
          <p:cNvCxnSpPr>
            <a:cxnSpLocks/>
          </p:cNvCxnSpPr>
          <p:nvPr/>
        </p:nvCxnSpPr>
        <p:spPr>
          <a:xfrm>
            <a:off x="6998755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88000BD-CC77-FBEF-0FDC-DFF128EDA46D}"/>
              </a:ext>
            </a:extLst>
          </p:cNvPr>
          <p:cNvSpPr/>
          <p:nvPr/>
        </p:nvSpPr>
        <p:spPr>
          <a:xfrm>
            <a:off x="7982485" y="1702208"/>
            <a:ext cx="1556416" cy="760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Pre-Product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 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7DBDD5-E3E3-8E81-92E4-3EC4945579A3}"/>
              </a:ext>
            </a:extLst>
          </p:cNvPr>
          <p:cNvCxnSpPr>
            <a:cxnSpLocks/>
          </p:cNvCxnSpPr>
          <p:nvPr/>
        </p:nvCxnSpPr>
        <p:spPr>
          <a:xfrm>
            <a:off x="8321671" y="2458505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618E61-6673-8AF5-3046-7916735C316C}"/>
              </a:ext>
            </a:extLst>
          </p:cNvPr>
          <p:cNvSpPr/>
          <p:nvPr/>
        </p:nvSpPr>
        <p:spPr>
          <a:xfrm>
            <a:off x="9802819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5A7B195-E70C-3C39-AAD9-E06213D936C2}"/>
              </a:ext>
            </a:extLst>
          </p:cNvPr>
          <p:cNvSpPr/>
          <p:nvPr/>
        </p:nvSpPr>
        <p:spPr>
          <a:xfrm>
            <a:off x="10437819" y="2781707"/>
            <a:ext cx="1609332" cy="739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 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901174-97AE-6F0F-8DD6-4678146E3005}"/>
              </a:ext>
            </a:extLst>
          </p:cNvPr>
          <p:cNvCxnSpPr>
            <a:cxnSpLocks/>
          </p:cNvCxnSpPr>
          <p:nvPr/>
        </p:nvCxnSpPr>
        <p:spPr>
          <a:xfrm>
            <a:off x="10491254" y="4151838"/>
            <a:ext cx="0" cy="60325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709306D-6E31-BB01-8088-0B11E3214009}"/>
              </a:ext>
            </a:extLst>
          </p:cNvPr>
          <p:cNvCxnSpPr>
            <a:cxnSpLocks/>
          </p:cNvCxnSpPr>
          <p:nvPr/>
        </p:nvCxnSpPr>
        <p:spPr>
          <a:xfrm>
            <a:off x="11359087" y="3527421"/>
            <a:ext cx="0" cy="61383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E8541-37F0-DF87-2787-FB27D0B17572}"/>
              </a:ext>
            </a:extLst>
          </p:cNvPr>
          <p:cNvSpPr txBox="1"/>
          <p:nvPr/>
        </p:nvSpPr>
        <p:spPr>
          <a:xfrm>
            <a:off x="829733" y="378248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Investment Round</a:t>
            </a:r>
            <a:endParaRPr lang="en-US" i="1">
              <a:solidFill>
                <a:srgbClr val="B4C6E7"/>
              </a:solidFill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FF14B0-38E4-4A5D-AEC0-7A63F744076D}"/>
              </a:ext>
            </a:extLst>
          </p:cNvPr>
          <p:cNvSpPr txBox="1"/>
          <p:nvPr/>
        </p:nvSpPr>
        <p:spPr>
          <a:xfrm>
            <a:off x="1210733" y="406823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In-silico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  <a:p>
            <a:r>
              <a:rPr lang="en-US" sz="1200" i="1">
                <a:solidFill>
                  <a:srgbClr val="B4C6E7"/>
                </a:solidFill>
                <a:cs typeface="Calibri"/>
              </a:rPr>
              <a:t>Technology Development 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E0D341-5ADE-2FDA-E7ED-1FE37D54076D}"/>
              </a:ext>
            </a:extLst>
          </p:cNvPr>
          <p:cNvSpPr txBox="1"/>
          <p:nvPr/>
        </p:nvSpPr>
        <p:spPr>
          <a:xfrm>
            <a:off x="3052232" y="2533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92CCA5-FDC9-14DF-0083-D439E83C47BD}"/>
              </a:ext>
            </a:extLst>
          </p:cNvPr>
          <p:cNvSpPr txBox="1"/>
          <p:nvPr/>
        </p:nvSpPr>
        <p:spPr>
          <a:xfrm>
            <a:off x="4258731" y="4184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8BEFE-765F-5877-F01B-9787E0381805}"/>
              </a:ext>
            </a:extLst>
          </p:cNvPr>
          <p:cNvSpPr txBox="1"/>
          <p:nvPr/>
        </p:nvSpPr>
        <p:spPr>
          <a:xfrm>
            <a:off x="5359400" y="4385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D92D54-933C-31F5-94C1-3038AAFBBB32}"/>
              </a:ext>
            </a:extLst>
          </p:cNvPr>
          <p:cNvSpPr txBox="1"/>
          <p:nvPr/>
        </p:nvSpPr>
        <p:spPr>
          <a:xfrm>
            <a:off x="3539066" y="27347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F2C04C-5B16-88FC-0EAB-20385368FCEB}"/>
              </a:ext>
            </a:extLst>
          </p:cNvPr>
          <p:cNvSpPr txBox="1"/>
          <p:nvPr/>
        </p:nvSpPr>
        <p:spPr>
          <a:xfrm>
            <a:off x="5581650" y="2734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577C36-5A89-162C-0A18-E9D8E3CF0772}"/>
              </a:ext>
            </a:extLst>
          </p:cNvPr>
          <p:cNvSpPr txBox="1"/>
          <p:nvPr/>
        </p:nvSpPr>
        <p:spPr>
          <a:xfrm>
            <a:off x="7634816" y="421639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6A0381-0CCF-4234-8FFD-BED28458A0BB}"/>
              </a:ext>
            </a:extLst>
          </p:cNvPr>
          <p:cNvSpPr/>
          <p:nvPr/>
        </p:nvSpPr>
        <p:spPr>
          <a:xfrm>
            <a:off x="888026" y="3777993"/>
            <a:ext cx="2120294" cy="25690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3895B2-D713-49E4-BC45-A43B814A3CFF}"/>
              </a:ext>
            </a:extLst>
          </p:cNvPr>
          <p:cNvSpPr/>
          <p:nvPr/>
        </p:nvSpPr>
        <p:spPr>
          <a:xfrm>
            <a:off x="1876940" y="1572565"/>
            <a:ext cx="1693333" cy="102867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6C0C10-0879-46D2-A531-17198166B1C1}"/>
              </a:ext>
            </a:extLst>
          </p:cNvPr>
          <p:cNvSpPr/>
          <p:nvPr/>
        </p:nvSpPr>
        <p:spPr>
          <a:xfrm>
            <a:off x="2788791" y="4691547"/>
            <a:ext cx="2456829" cy="99457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FF0289-E403-4A6C-88D8-FA653EA5EE51}"/>
              </a:ext>
            </a:extLst>
          </p:cNvPr>
          <p:cNvSpPr/>
          <p:nvPr/>
        </p:nvSpPr>
        <p:spPr>
          <a:xfrm>
            <a:off x="2979258" y="2566053"/>
            <a:ext cx="2189639" cy="4149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24729E-A440-4842-95C8-B5FC15EE78CC}"/>
              </a:ext>
            </a:extLst>
          </p:cNvPr>
          <p:cNvSpPr/>
          <p:nvPr/>
        </p:nvSpPr>
        <p:spPr>
          <a:xfrm>
            <a:off x="4479922" y="1641710"/>
            <a:ext cx="1745361" cy="95953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39B54A-1764-491D-9034-DDA2530F3ED2}"/>
              </a:ext>
            </a:extLst>
          </p:cNvPr>
          <p:cNvSpPr/>
          <p:nvPr/>
        </p:nvSpPr>
        <p:spPr>
          <a:xfrm>
            <a:off x="5488959" y="2649427"/>
            <a:ext cx="1289663" cy="29471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CF849C-884D-45C9-B6DD-039CA9A167CE}"/>
              </a:ext>
            </a:extLst>
          </p:cNvPr>
          <p:cNvSpPr/>
          <p:nvPr/>
        </p:nvSpPr>
        <p:spPr>
          <a:xfrm>
            <a:off x="6181828" y="1557668"/>
            <a:ext cx="1653156" cy="10630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4C3106-3339-4E48-B13D-674F133CE6F2}"/>
              </a:ext>
            </a:extLst>
          </p:cNvPr>
          <p:cNvSpPr/>
          <p:nvPr/>
        </p:nvSpPr>
        <p:spPr>
          <a:xfrm>
            <a:off x="7849226" y="1690688"/>
            <a:ext cx="1837176" cy="9105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9A640E-257D-4F41-BA6C-841B1BA0C357}"/>
              </a:ext>
            </a:extLst>
          </p:cNvPr>
          <p:cNvSpPr/>
          <p:nvPr/>
        </p:nvSpPr>
        <p:spPr>
          <a:xfrm>
            <a:off x="4169053" y="4217405"/>
            <a:ext cx="2829701" cy="3990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8A8655-1E87-4FB2-A2F8-C1A5B7E3541C}"/>
              </a:ext>
            </a:extLst>
          </p:cNvPr>
          <p:cNvSpPr/>
          <p:nvPr/>
        </p:nvSpPr>
        <p:spPr>
          <a:xfrm>
            <a:off x="6486455" y="4700472"/>
            <a:ext cx="1616146" cy="9080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75FE17-3A5F-4188-BADF-9BD6D7218898}"/>
              </a:ext>
            </a:extLst>
          </p:cNvPr>
          <p:cNvSpPr/>
          <p:nvPr/>
        </p:nvSpPr>
        <p:spPr>
          <a:xfrm>
            <a:off x="7513598" y="4267653"/>
            <a:ext cx="1616146" cy="2477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0456DA3-F9DB-4004-9E5F-578D18C3B354}"/>
              </a:ext>
            </a:extLst>
          </p:cNvPr>
          <p:cNvSpPr/>
          <p:nvPr/>
        </p:nvSpPr>
        <p:spPr>
          <a:xfrm>
            <a:off x="9764110" y="4691643"/>
            <a:ext cx="1616146" cy="91692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0B26C8-C91F-473C-B407-8C4D0AA461CC}"/>
              </a:ext>
            </a:extLst>
          </p:cNvPr>
          <p:cNvSpPr/>
          <p:nvPr/>
        </p:nvSpPr>
        <p:spPr>
          <a:xfrm>
            <a:off x="10396473" y="2453923"/>
            <a:ext cx="1784943" cy="11581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5155B1-DE73-4591-9A26-618604F0BDCC}"/>
              </a:ext>
            </a:extLst>
          </p:cNvPr>
          <p:cNvSpPr/>
          <p:nvPr/>
        </p:nvSpPr>
        <p:spPr>
          <a:xfrm>
            <a:off x="102474" y="4659499"/>
            <a:ext cx="1693333" cy="95953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13111C-A46A-4203-8431-EA5CBC5C2CE8}"/>
              </a:ext>
            </a:extLst>
          </p:cNvPr>
          <p:cNvSpPr/>
          <p:nvPr/>
        </p:nvSpPr>
        <p:spPr>
          <a:xfrm>
            <a:off x="1058332" y="4103264"/>
            <a:ext cx="2120294" cy="4118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135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47" grpId="0" animBg="1"/>
      <p:bldP spid="51" grpId="0" animBg="1"/>
      <p:bldP spid="52" grpId="0" animBg="1"/>
      <p:bldP spid="54" grpId="0" animBg="1"/>
      <p:bldP spid="55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6F2A1C-AE6F-4E7E-9528-99FF4610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5" y="1827289"/>
            <a:ext cx="4541914" cy="381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&amp; Services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27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5318760" y="1029766"/>
            <a:ext cx="60217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80F96B-9C16-4B00-8C7D-02FB8702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1"/>
            <a:ext cx="4907280" cy="4351338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Product:</a:t>
            </a:r>
          </a:p>
          <a:p>
            <a:r>
              <a:rPr lang="en-US"/>
              <a:t>Interventional Tool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Services:</a:t>
            </a:r>
          </a:p>
          <a:p>
            <a:r>
              <a:rPr lang="en-US"/>
              <a:t>Customers Assistance 24/7</a:t>
            </a:r>
          </a:p>
          <a:p>
            <a:r>
              <a:rPr lang="en-US"/>
              <a:t>Technician Training</a:t>
            </a:r>
            <a:endParaRPr lang="en-NL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122A2CE-0872-4E4C-81FB-5960A6652E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r="5489" b="4608"/>
          <a:stretch/>
        </p:blipFill>
        <p:spPr>
          <a:xfrm>
            <a:off x="6096000" y="1562981"/>
            <a:ext cx="4365523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3F3C56-0452-4A47-98A1-69037D833310}"/>
              </a:ext>
            </a:extLst>
          </p:cNvPr>
          <p:cNvSpPr/>
          <p:nvPr/>
        </p:nvSpPr>
        <p:spPr>
          <a:xfrm>
            <a:off x="983226" y="1827292"/>
            <a:ext cx="4542503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09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0.43633 -0.10463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10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A50D-4080-4658-9CD8-2828F7A4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3: Simulation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6805-5155-44AF-B6C2-90C56EF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D4CFF-BE26-4136-9D1F-BFF2CCEC8E5A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AED3A4-84B2-4D0D-933C-05D52675E0E4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23D0A0-25E9-486E-AC9F-4F849549FD67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3EC3D9-C108-488D-8A7D-E1785A1BB557}"/>
              </a:ext>
            </a:extLst>
          </p:cNvPr>
          <p:cNvCxnSpPr>
            <a:cxnSpLocks/>
          </p:cNvCxnSpPr>
          <p:nvPr/>
        </p:nvCxnSpPr>
        <p:spPr>
          <a:xfrm flipV="1">
            <a:off x="858308" y="1637468"/>
            <a:ext cx="0" cy="379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EAD3A1-9812-4220-9668-E9FBCC29FF3B}"/>
              </a:ext>
            </a:extLst>
          </p:cNvPr>
          <p:cNvSpPr txBox="1"/>
          <p:nvPr/>
        </p:nvSpPr>
        <p:spPr>
          <a:xfrm>
            <a:off x="969783" y="1413387"/>
            <a:ext cx="26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41608E97-4D26-4450-AD44-3B301ED9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11" y="1494052"/>
            <a:ext cx="3286125" cy="32861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EA592D-5958-48EE-9AD7-9326356AF48B}"/>
              </a:ext>
            </a:extLst>
          </p:cNvPr>
          <p:cNvSpPr/>
          <p:nvPr/>
        </p:nvSpPr>
        <p:spPr>
          <a:xfrm>
            <a:off x="10295563" y="1164760"/>
            <a:ext cx="587038" cy="2249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8F67B-FC62-4CE1-99DC-E58D3A3C1495}"/>
              </a:ext>
            </a:extLst>
          </p:cNvPr>
          <p:cNvSpPr txBox="1"/>
          <p:nvPr/>
        </p:nvSpPr>
        <p:spPr>
          <a:xfrm>
            <a:off x="8946019" y="1409678"/>
            <a:ext cx="3286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Catheter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FBBAE0F-B284-CC81-1B5D-2AFC370E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572" y="1645794"/>
            <a:ext cx="3154695" cy="3134383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2AF63F1C-228C-4436-BAFD-C2B8E059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75" y="2435227"/>
            <a:ext cx="3286125" cy="278200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36027A-3DD1-4F9B-8526-1A620D3B8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939" y="2012756"/>
            <a:ext cx="5257800" cy="7722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cs typeface="Calibri"/>
              </a:rPr>
              <a:t>Simulation based on ray-casting</a:t>
            </a:r>
          </a:p>
        </p:txBody>
      </p:sp>
    </p:spTree>
    <p:extLst>
      <p:ext uri="{BB962C8B-B14F-4D97-AF65-F5344CB8AC3E}">
        <p14:creationId xmlns:p14="http://schemas.microsoft.com/office/powerpoint/2010/main" val="860613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D0543D5-A387-5A2B-869A-A3FE4D5C593A}"/>
              </a:ext>
            </a:extLst>
          </p:cNvPr>
          <p:cNvSpPr txBox="1"/>
          <p:nvPr/>
        </p:nvSpPr>
        <p:spPr>
          <a:xfrm>
            <a:off x="10127188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To Market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29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096000" y="1029766"/>
            <a:ext cx="5244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6E35A3-F4B5-476B-BD22-34C21E4A7DCB}"/>
              </a:ext>
            </a:extLst>
          </p:cNvPr>
          <p:cNvCxnSpPr>
            <a:cxnSpLocks/>
          </p:cNvCxnSpPr>
          <p:nvPr/>
        </p:nvCxnSpPr>
        <p:spPr>
          <a:xfrm>
            <a:off x="3822699" y="4141469"/>
            <a:ext cx="8259699" cy="14507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4368F5-41C7-2CC5-F553-9C64F41E7813}"/>
              </a:ext>
            </a:extLst>
          </p:cNvPr>
          <p:cNvCxnSpPr>
            <a:cxnSpLocks/>
          </p:cNvCxnSpPr>
          <p:nvPr/>
        </p:nvCxnSpPr>
        <p:spPr>
          <a:xfrm>
            <a:off x="3858683" y="3089487"/>
            <a:ext cx="5465699" cy="35673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C7FC3F2-C2AB-476D-9F73-93D811639E2C}"/>
              </a:ext>
            </a:extLst>
          </p:cNvPr>
          <p:cNvCxnSpPr/>
          <p:nvPr/>
        </p:nvCxnSpPr>
        <p:spPr>
          <a:xfrm flipV="1">
            <a:off x="3109382" y="3081867"/>
            <a:ext cx="797984" cy="524933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7ACB676-8878-3912-5CFA-3551108C9F80}"/>
              </a:ext>
            </a:extLst>
          </p:cNvPr>
          <p:cNvCxnSpPr>
            <a:cxnSpLocks/>
          </p:cNvCxnSpPr>
          <p:nvPr/>
        </p:nvCxnSpPr>
        <p:spPr>
          <a:xfrm>
            <a:off x="3109381" y="3606799"/>
            <a:ext cx="723900" cy="533399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8C3A12-84A3-D104-A5F1-34BA29D44521}"/>
              </a:ext>
            </a:extLst>
          </p:cNvPr>
          <p:cNvCxnSpPr>
            <a:cxnSpLocks/>
          </p:cNvCxnSpPr>
          <p:nvPr/>
        </p:nvCxnSpPr>
        <p:spPr>
          <a:xfrm>
            <a:off x="404281" y="3580552"/>
            <a:ext cx="2819866" cy="2509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19EAF12-50C4-4F0C-9867-89DC32621D08}"/>
              </a:ext>
            </a:extLst>
          </p:cNvPr>
          <p:cNvSpPr/>
          <p:nvPr/>
        </p:nvSpPr>
        <p:spPr>
          <a:xfrm>
            <a:off x="404284" y="3426683"/>
            <a:ext cx="2708748" cy="3683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95195-D8EB-D35E-E14D-87A739E016C4}"/>
              </a:ext>
            </a:extLst>
          </p:cNvPr>
          <p:cNvSpPr txBox="1"/>
          <p:nvPr/>
        </p:nvSpPr>
        <p:spPr>
          <a:xfrm>
            <a:off x="390525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502F2-E8C4-EBF1-AA52-91147164EC2E}"/>
              </a:ext>
            </a:extLst>
          </p:cNvPr>
          <p:cNvSpPr txBox="1"/>
          <p:nvPr/>
        </p:nvSpPr>
        <p:spPr>
          <a:xfrm>
            <a:off x="1639357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C410C-A9E3-8B82-98C1-B141541652CC}"/>
              </a:ext>
            </a:extLst>
          </p:cNvPr>
          <p:cNvSpPr txBox="1"/>
          <p:nvPr/>
        </p:nvSpPr>
        <p:spPr>
          <a:xfrm>
            <a:off x="3618440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76673-69B0-E63A-D580-67640E5B30DA}"/>
              </a:ext>
            </a:extLst>
          </p:cNvPr>
          <p:cNvSpPr txBox="1"/>
          <p:nvPr/>
        </p:nvSpPr>
        <p:spPr>
          <a:xfrm>
            <a:off x="5245627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C75F-88AA-E8A5-D95A-8EDFFCD14E04}"/>
              </a:ext>
            </a:extLst>
          </p:cNvPr>
          <p:cNvSpPr txBox="1"/>
          <p:nvPr/>
        </p:nvSpPr>
        <p:spPr>
          <a:xfrm>
            <a:off x="6872814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F95B4-2675-DB36-E1B0-5A95DC64DB68}"/>
              </a:ext>
            </a:extLst>
          </p:cNvPr>
          <p:cNvSpPr txBox="1"/>
          <p:nvPr/>
        </p:nvSpPr>
        <p:spPr>
          <a:xfrm>
            <a:off x="8500001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73E72B-3B79-D9C3-D20C-2ABD6BC1D974}"/>
              </a:ext>
            </a:extLst>
          </p:cNvPr>
          <p:cNvSpPr/>
          <p:nvPr/>
        </p:nvSpPr>
        <p:spPr>
          <a:xfrm>
            <a:off x="118539" y="4756153"/>
            <a:ext cx="1429417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Business Idea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314A1-D82D-C7BE-04B8-A0E1A9BF31C9}"/>
              </a:ext>
            </a:extLst>
          </p:cNvPr>
          <p:cNvSpPr/>
          <p:nvPr/>
        </p:nvSpPr>
        <p:spPr>
          <a:xfrm>
            <a:off x="2066404" y="1712795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In-silico</a:t>
            </a:r>
            <a:br>
              <a:rPr lang="en-US" sz="1600" b="1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Prototype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AE72E-530A-7615-B711-866F39742650}"/>
              </a:ext>
            </a:extLst>
          </p:cNvPr>
          <p:cNvCxnSpPr/>
          <p:nvPr/>
        </p:nvCxnSpPr>
        <p:spPr>
          <a:xfrm>
            <a:off x="828674" y="3675592"/>
            <a:ext cx="0" cy="10795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2D9807-2D45-7533-7686-2BAEF894B4EA}"/>
              </a:ext>
            </a:extLst>
          </p:cNvPr>
          <p:cNvCxnSpPr>
            <a:cxnSpLocks/>
          </p:cNvCxnSpPr>
          <p:nvPr/>
        </p:nvCxnSpPr>
        <p:spPr>
          <a:xfrm>
            <a:off x="2786590" y="2469091"/>
            <a:ext cx="0" cy="10795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7E3ED44-BC9A-038A-3064-42EC3F1A9FCA}"/>
              </a:ext>
            </a:extLst>
          </p:cNvPr>
          <p:cNvSpPr/>
          <p:nvPr/>
        </p:nvSpPr>
        <p:spPr>
          <a:xfrm>
            <a:off x="3008320" y="4760794"/>
            <a:ext cx="1916249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Partnership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MedTech Company</a:t>
            </a:r>
            <a:endParaRPr lang="en-US" sz="1600">
              <a:ea typeface="+mn-lt"/>
              <a:cs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8B9756-30B8-E908-6470-73A058CAAE38}"/>
              </a:ext>
            </a:extLst>
          </p:cNvPr>
          <p:cNvCxnSpPr>
            <a:cxnSpLocks/>
          </p:cNvCxnSpPr>
          <p:nvPr/>
        </p:nvCxnSpPr>
        <p:spPr>
          <a:xfrm>
            <a:off x="3231089" y="3612089"/>
            <a:ext cx="0" cy="115358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B8BAD7-8094-D44F-F1AD-035790664EFA}"/>
              </a:ext>
            </a:extLst>
          </p:cNvPr>
          <p:cNvSpPr/>
          <p:nvPr/>
        </p:nvSpPr>
        <p:spPr>
          <a:xfrm>
            <a:off x="4585236" y="1712793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Pre-Product Prototype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0B160A-E41F-003C-9337-37949077378A}"/>
              </a:ext>
            </a:extLst>
          </p:cNvPr>
          <p:cNvCxnSpPr>
            <a:cxnSpLocks/>
          </p:cNvCxnSpPr>
          <p:nvPr/>
        </p:nvCxnSpPr>
        <p:spPr>
          <a:xfrm>
            <a:off x="5294839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50568C-F37A-15BD-DB6A-9BD80920414F}"/>
              </a:ext>
            </a:extLst>
          </p:cNvPr>
          <p:cNvSpPr/>
          <p:nvPr/>
        </p:nvSpPr>
        <p:spPr>
          <a:xfrm>
            <a:off x="6289153" y="1712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Pre-Product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67F1D50-DBF7-ADA9-4D78-F4E8DCC26623}"/>
              </a:ext>
            </a:extLst>
          </p:cNvPr>
          <p:cNvSpPr/>
          <p:nvPr/>
        </p:nvSpPr>
        <p:spPr>
          <a:xfrm>
            <a:off x="6564318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Full Product Prototype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D3030-7CB1-93EF-99EA-FC852BEF9146}"/>
              </a:ext>
            </a:extLst>
          </p:cNvPr>
          <p:cNvCxnSpPr>
            <a:cxnSpLocks/>
          </p:cNvCxnSpPr>
          <p:nvPr/>
        </p:nvCxnSpPr>
        <p:spPr>
          <a:xfrm>
            <a:off x="7231588" y="4141255"/>
            <a:ext cx="0" cy="65616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9E2F4C-ADBA-5769-3CE4-1193A6AEBE3A}"/>
              </a:ext>
            </a:extLst>
          </p:cNvPr>
          <p:cNvCxnSpPr>
            <a:cxnSpLocks/>
          </p:cNvCxnSpPr>
          <p:nvPr/>
        </p:nvCxnSpPr>
        <p:spPr>
          <a:xfrm>
            <a:off x="6998755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88000BD-CC77-FBEF-0FDC-DFF128EDA46D}"/>
              </a:ext>
            </a:extLst>
          </p:cNvPr>
          <p:cNvSpPr/>
          <p:nvPr/>
        </p:nvSpPr>
        <p:spPr>
          <a:xfrm>
            <a:off x="7982485" y="1702208"/>
            <a:ext cx="1556416" cy="760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Pre-Product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 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7DBDD5-E3E3-8E81-92E4-3EC4945579A3}"/>
              </a:ext>
            </a:extLst>
          </p:cNvPr>
          <p:cNvCxnSpPr>
            <a:cxnSpLocks/>
          </p:cNvCxnSpPr>
          <p:nvPr/>
        </p:nvCxnSpPr>
        <p:spPr>
          <a:xfrm>
            <a:off x="8321671" y="2458505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618E61-6673-8AF5-3046-7916735C316C}"/>
              </a:ext>
            </a:extLst>
          </p:cNvPr>
          <p:cNvSpPr/>
          <p:nvPr/>
        </p:nvSpPr>
        <p:spPr>
          <a:xfrm>
            <a:off x="9802819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5A7B195-E70C-3C39-AAD9-E06213D936C2}"/>
              </a:ext>
            </a:extLst>
          </p:cNvPr>
          <p:cNvSpPr/>
          <p:nvPr/>
        </p:nvSpPr>
        <p:spPr>
          <a:xfrm>
            <a:off x="10437819" y="2781707"/>
            <a:ext cx="1609332" cy="739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 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901174-97AE-6F0F-8DD6-4678146E3005}"/>
              </a:ext>
            </a:extLst>
          </p:cNvPr>
          <p:cNvCxnSpPr>
            <a:cxnSpLocks/>
          </p:cNvCxnSpPr>
          <p:nvPr/>
        </p:nvCxnSpPr>
        <p:spPr>
          <a:xfrm>
            <a:off x="10491254" y="4151838"/>
            <a:ext cx="0" cy="60325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709306D-6E31-BB01-8088-0B11E3214009}"/>
              </a:ext>
            </a:extLst>
          </p:cNvPr>
          <p:cNvCxnSpPr>
            <a:cxnSpLocks/>
          </p:cNvCxnSpPr>
          <p:nvPr/>
        </p:nvCxnSpPr>
        <p:spPr>
          <a:xfrm>
            <a:off x="11359087" y="3527421"/>
            <a:ext cx="0" cy="61383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E8541-37F0-DF87-2787-FB27D0B17572}"/>
              </a:ext>
            </a:extLst>
          </p:cNvPr>
          <p:cNvSpPr txBox="1"/>
          <p:nvPr/>
        </p:nvSpPr>
        <p:spPr>
          <a:xfrm>
            <a:off x="829733" y="378248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Investment Round</a:t>
            </a:r>
            <a:endParaRPr lang="en-US" i="1">
              <a:solidFill>
                <a:srgbClr val="B4C6E7"/>
              </a:solidFill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FF14B0-38E4-4A5D-AEC0-7A63F744076D}"/>
              </a:ext>
            </a:extLst>
          </p:cNvPr>
          <p:cNvSpPr txBox="1"/>
          <p:nvPr/>
        </p:nvSpPr>
        <p:spPr>
          <a:xfrm>
            <a:off x="1210733" y="406823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In-silico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  <a:p>
            <a:r>
              <a:rPr lang="en-US" sz="1200" i="1">
                <a:solidFill>
                  <a:srgbClr val="B4C6E7"/>
                </a:solidFill>
                <a:cs typeface="Calibri"/>
              </a:rPr>
              <a:t>Technology Development 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E0D341-5ADE-2FDA-E7ED-1FE37D54076D}"/>
              </a:ext>
            </a:extLst>
          </p:cNvPr>
          <p:cNvSpPr txBox="1"/>
          <p:nvPr/>
        </p:nvSpPr>
        <p:spPr>
          <a:xfrm>
            <a:off x="3052232" y="2533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92CCA5-FDC9-14DF-0083-D439E83C47BD}"/>
              </a:ext>
            </a:extLst>
          </p:cNvPr>
          <p:cNvSpPr txBox="1"/>
          <p:nvPr/>
        </p:nvSpPr>
        <p:spPr>
          <a:xfrm>
            <a:off x="4258731" y="4184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8BEFE-765F-5877-F01B-9787E0381805}"/>
              </a:ext>
            </a:extLst>
          </p:cNvPr>
          <p:cNvSpPr txBox="1"/>
          <p:nvPr/>
        </p:nvSpPr>
        <p:spPr>
          <a:xfrm>
            <a:off x="5359400" y="4385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D92D54-933C-31F5-94C1-3038AAFBBB32}"/>
              </a:ext>
            </a:extLst>
          </p:cNvPr>
          <p:cNvSpPr txBox="1"/>
          <p:nvPr/>
        </p:nvSpPr>
        <p:spPr>
          <a:xfrm>
            <a:off x="3539066" y="27347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F2C04C-5B16-88FC-0EAB-20385368FCEB}"/>
              </a:ext>
            </a:extLst>
          </p:cNvPr>
          <p:cNvSpPr txBox="1"/>
          <p:nvPr/>
        </p:nvSpPr>
        <p:spPr>
          <a:xfrm>
            <a:off x="5581650" y="2734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577C36-5A89-162C-0A18-E9D8E3CF0772}"/>
              </a:ext>
            </a:extLst>
          </p:cNvPr>
          <p:cNvSpPr txBox="1"/>
          <p:nvPr/>
        </p:nvSpPr>
        <p:spPr>
          <a:xfrm>
            <a:off x="7634816" y="421639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</p:spTree>
    <p:extLst>
      <p:ext uri="{BB962C8B-B14F-4D97-AF65-F5344CB8AC3E}">
        <p14:creationId xmlns:p14="http://schemas.microsoft.com/office/powerpoint/2010/main" val="343813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2CC1-5B30-4E5E-AF9F-D2D14917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042" y="2197370"/>
            <a:ext cx="5257800" cy="548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ULTRASOUND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316480" y="1029766"/>
            <a:ext cx="90240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0BFD56-14D3-4187-BA0B-3C2700054C24}"/>
              </a:ext>
            </a:extLst>
          </p:cNvPr>
          <p:cNvGrpSpPr/>
          <p:nvPr/>
        </p:nvGrpSpPr>
        <p:grpSpPr>
          <a:xfrm>
            <a:off x="2928211" y="2990644"/>
            <a:ext cx="451175" cy="451176"/>
            <a:chOff x="2481369" y="2618899"/>
            <a:chExt cx="451175" cy="45117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EC10620-3286-4C73-8C12-CA45C6618EBF}"/>
                </a:ext>
              </a:extLst>
            </p:cNvPr>
            <p:cNvSpPr/>
            <p:nvPr/>
          </p:nvSpPr>
          <p:spPr>
            <a:xfrm>
              <a:off x="2640708" y="2618899"/>
              <a:ext cx="291836" cy="291265"/>
            </a:xfrm>
            <a:custGeom>
              <a:avLst/>
              <a:gdLst>
                <a:gd name="connsiteX0" fmla="*/ 240437 w 291836"/>
                <a:gd name="connsiteY0" fmla="*/ 51400 h 291265"/>
                <a:gd name="connsiteX1" fmla="*/ 234726 w 291836"/>
                <a:gd name="connsiteY1" fmla="*/ 0 h 291265"/>
                <a:gd name="connsiteX2" fmla="*/ 171904 w 291836"/>
                <a:gd name="connsiteY2" fmla="*/ 62822 h 291265"/>
                <a:gd name="connsiteX3" fmla="*/ 175331 w 291836"/>
                <a:gd name="connsiteY3" fmla="*/ 92520 h 291265"/>
                <a:gd name="connsiteX4" fmla="*/ 83953 w 291836"/>
                <a:gd name="connsiteY4" fmla="*/ 183897 h 291265"/>
                <a:gd name="connsiteX5" fmla="*/ 57111 w 291836"/>
                <a:gd name="connsiteY5" fmla="*/ 177044 h 291265"/>
                <a:gd name="connsiteX6" fmla="*/ 0 w 291836"/>
                <a:gd name="connsiteY6" fmla="*/ 234155 h 291265"/>
                <a:gd name="connsiteX7" fmla="*/ 57111 w 291836"/>
                <a:gd name="connsiteY7" fmla="*/ 291266 h 291265"/>
                <a:gd name="connsiteX8" fmla="*/ 114222 w 291836"/>
                <a:gd name="connsiteY8" fmla="*/ 234155 h 291265"/>
                <a:gd name="connsiteX9" fmla="*/ 107940 w 291836"/>
                <a:gd name="connsiteY9" fmla="*/ 207884 h 291265"/>
                <a:gd name="connsiteX10" fmla="*/ 199317 w 291836"/>
                <a:gd name="connsiteY10" fmla="*/ 116506 h 291265"/>
                <a:gd name="connsiteX11" fmla="*/ 229015 w 291836"/>
                <a:gd name="connsiteY11" fmla="*/ 119933 h 291265"/>
                <a:gd name="connsiteX12" fmla="*/ 291837 w 291836"/>
                <a:gd name="connsiteY12" fmla="*/ 57111 h 291265"/>
                <a:gd name="connsiteX13" fmla="*/ 240437 w 291836"/>
                <a:gd name="connsiteY13" fmla="*/ 51400 h 29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1836" h="291265">
                  <a:moveTo>
                    <a:pt x="240437" y="51400"/>
                  </a:moveTo>
                  <a:lnTo>
                    <a:pt x="234726" y="0"/>
                  </a:lnTo>
                  <a:lnTo>
                    <a:pt x="171904" y="62822"/>
                  </a:lnTo>
                  <a:lnTo>
                    <a:pt x="175331" y="92520"/>
                  </a:lnTo>
                  <a:lnTo>
                    <a:pt x="83953" y="183897"/>
                  </a:lnTo>
                  <a:cubicBezTo>
                    <a:pt x="75958" y="179899"/>
                    <a:pt x="66820" y="177044"/>
                    <a:pt x="57111" y="177044"/>
                  </a:cubicBezTo>
                  <a:cubicBezTo>
                    <a:pt x="25700" y="177044"/>
                    <a:pt x="0" y="202744"/>
                    <a:pt x="0" y="234155"/>
                  </a:cubicBezTo>
                  <a:cubicBezTo>
                    <a:pt x="0" y="265566"/>
                    <a:pt x="25700" y="291266"/>
                    <a:pt x="57111" y="291266"/>
                  </a:cubicBezTo>
                  <a:cubicBezTo>
                    <a:pt x="88522" y="291266"/>
                    <a:pt x="114222" y="265566"/>
                    <a:pt x="114222" y="234155"/>
                  </a:cubicBezTo>
                  <a:cubicBezTo>
                    <a:pt x="114222" y="224446"/>
                    <a:pt x="111937" y="215879"/>
                    <a:pt x="107940" y="207884"/>
                  </a:cubicBezTo>
                  <a:lnTo>
                    <a:pt x="199317" y="116506"/>
                  </a:lnTo>
                  <a:lnTo>
                    <a:pt x="229015" y="119933"/>
                  </a:lnTo>
                  <a:lnTo>
                    <a:pt x="291837" y="57111"/>
                  </a:lnTo>
                  <a:lnTo>
                    <a:pt x="240437" y="51400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EF3B2B-7B3A-41D2-8427-8F108A339994}"/>
                </a:ext>
              </a:extLst>
            </p:cNvPr>
            <p:cNvSpPr/>
            <p:nvPr/>
          </p:nvSpPr>
          <p:spPr>
            <a:xfrm>
              <a:off x="2481369" y="2636032"/>
              <a:ext cx="434043" cy="434043"/>
            </a:xfrm>
            <a:custGeom>
              <a:avLst/>
              <a:gdLst>
                <a:gd name="connsiteX0" fmla="*/ 404345 w 434043"/>
                <a:gd name="connsiteY0" fmla="*/ 118791 h 434043"/>
                <a:gd name="connsiteX1" fmla="*/ 396921 w 434043"/>
                <a:gd name="connsiteY1" fmla="*/ 126786 h 434043"/>
                <a:gd name="connsiteX2" fmla="*/ 386070 w 434043"/>
                <a:gd name="connsiteY2" fmla="*/ 125644 h 434043"/>
                <a:gd name="connsiteX3" fmla="*/ 374077 w 434043"/>
                <a:gd name="connsiteY3" fmla="*/ 123931 h 434043"/>
                <a:gd name="connsiteX4" fmla="*/ 399777 w 434043"/>
                <a:gd name="connsiteY4" fmla="*/ 217022 h 434043"/>
                <a:gd name="connsiteX5" fmla="*/ 217022 w 434043"/>
                <a:gd name="connsiteY5" fmla="*/ 399777 h 434043"/>
                <a:gd name="connsiteX6" fmla="*/ 34267 w 434043"/>
                <a:gd name="connsiteY6" fmla="*/ 217022 h 434043"/>
                <a:gd name="connsiteX7" fmla="*/ 217022 w 434043"/>
                <a:gd name="connsiteY7" fmla="*/ 34267 h 434043"/>
                <a:gd name="connsiteX8" fmla="*/ 310112 w 434043"/>
                <a:gd name="connsiteY8" fmla="*/ 59966 h 434043"/>
                <a:gd name="connsiteX9" fmla="*/ 308970 w 434043"/>
                <a:gd name="connsiteY9" fmla="*/ 48544 h 434043"/>
                <a:gd name="connsiteX10" fmla="*/ 307257 w 434043"/>
                <a:gd name="connsiteY10" fmla="*/ 37122 h 434043"/>
                <a:gd name="connsiteX11" fmla="*/ 315252 w 434043"/>
                <a:gd name="connsiteY11" fmla="*/ 29127 h 434043"/>
                <a:gd name="connsiteX12" fmla="*/ 319250 w 434043"/>
                <a:gd name="connsiteY12" fmla="*/ 25129 h 434043"/>
                <a:gd name="connsiteX13" fmla="*/ 217022 w 434043"/>
                <a:gd name="connsiteY13" fmla="*/ 0 h 434043"/>
                <a:gd name="connsiteX14" fmla="*/ 0 w 434043"/>
                <a:gd name="connsiteY14" fmla="*/ 217022 h 434043"/>
                <a:gd name="connsiteX15" fmla="*/ 217022 w 434043"/>
                <a:gd name="connsiteY15" fmla="*/ 434043 h 434043"/>
                <a:gd name="connsiteX16" fmla="*/ 434043 w 434043"/>
                <a:gd name="connsiteY16" fmla="*/ 217022 h 434043"/>
                <a:gd name="connsiteX17" fmla="*/ 408343 w 434043"/>
                <a:gd name="connsiteY17" fmla="*/ 115364 h 434043"/>
                <a:gd name="connsiteX18" fmla="*/ 404345 w 434043"/>
                <a:gd name="connsiteY18" fmla="*/ 118791 h 4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043" h="434043">
                  <a:moveTo>
                    <a:pt x="404345" y="118791"/>
                  </a:moveTo>
                  <a:lnTo>
                    <a:pt x="396921" y="126786"/>
                  </a:lnTo>
                  <a:lnTo>
                    <a:pt x="386070" y="125644"/>
                  </a:lnTo>
                  <a:lnTo>
                    <a:pt x="374077" y="123931"/>
                  </a:lnTo>
                  <a:cubicBezTo>
                    <a:pt x="390068" y="151344"/>
                    <a:pt x="399777" y="182755"/>
                    <a:pt x="399777" y="217022"/>
                  </a:cubicBezTo>
                  <a:cubicBezTo>
                    <a:pt x="399777" y="317537"/>
                    <a:pt x="317537" y="399777"/>
                    <a:pt x="217022" y="399777"/>
                  </a:cubicBezTo>
                  <a:cubicBezTo>
                    <a:pt x="116506" y="399777"/>
                    <a:pt x="34267" y="317537"/>
                    <a:pt x="34267" y="217022"/>
                  </a:cubicBezTo>
                  <a:cubicBezTo>
                    <a:pt x="34267" y="116506"/>
                    <a:pt x="116506" y="34267"/>
                    <a:pt x="217022" y="34267"/>
                  </a:cubicBezTo>
                  <a:cubicBezTo>
                    <a:pt x="250717" y="34267"/>
                    <a:pt x="282699" y="43404"/>
                    <a:pt x="310112" y="59966"/>
                  </a:cubicBezTo>
                  <a:lnTo>
                    <a:pt x="308970" y="48544"/>
                  </a:lnTo>
                  <a:lnTo>
                    <a:pt x="307257" y="37122"/>
                  </a:lnTo>
                  <a:lnTo>
                    <a:pt x="315252" y="29127"/>
                  </a:lnTo>
                  <a:lnTo>
                    <a:pt x="319250" y="25129"/>
                  </a:lnTo>
                  <a:cubicBezTo>
                    <a:pt x="288410" y="9138"/>
                    <a:pt x="254144" y="0"/>
                    <a:pt x="217022" y="0"/>
                  </a:cubicBezTo>
                  <a:cubicBezTo>
                    <a:pt x="97089" y="0"/>
                    <a:pt x="0" y="97089"/>
                    <a:pt x="0" y="217022"/>
                  </a:cubicBezTo>
                  <a:cubicBezTo>
                    <a:pt x="0" y="336955"/>
                    <a:pt x="97089" y="434043"/>
                    <a:pt x="217022" y="434043"/>
                  </a:cubicBezTo>
                  <a:cubicBezTo>
                    <a:pt x="336955" y="434043"/>
                    <a:pt x="434043" y="336955"/>
                    <a:pt x="434043" y="217022"/>
                  </a:cubicBezTo>
                  <a:cubicBezTo>
                    <a:pt x="434043" y="179899"/>
                    <a:pt x="424905" y="145633"/>
                    <a:pt x="408343" y="115364"/>
                  </a:cubicBezTo>
                  <a:lnTo>
                    <a:pt x="404345" y="11879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69DD06-3077-4B23-96EA-179A7E885F79}"/>
                </a:ext>
              </a:extLst>
            </p:cNvPr>
            <p:cNvSpPr/>
            <p:nvPr/>
          </p:nvSpPr>
          <p:spPr>
            <a:xfrm>
              <a:off x="2561324" y="2715987"/>
              <a:ext cx="274132" cy="274132"/>
            </a:xfrm>
            <a:custGeom>
              <a:avLst/>
              <a:gdLst>
                <a:gd name="connsiteX0" fmla="*/ 232442 w 274132"/>
                <a:gd name="connsiteY0" fmla="*/ 98231 h 274132"/>
                <a:gd name="connsiteX1" fmla="*/ 239866 w 274132"/>
                <a:gd name="connsiteY1" fmla="*/ 137066 h 274132"/>
                <a:gd name="connsiteX2" fmla="*/ 137066 w 274132"/>
                <a:gd name="connsiteY2" fmla="*/ 239866 h 274132"/>
                <a:gd name="connsiteX3" fmla="*/ 34267 w 274132"/>
                <a:gd name="connsiteY3" fmla="*/ 137066 h 274132"/>
                <a:gd name="connsiteX4" fmla="*/ 137066 w 274132"/>
                <a:gd name="connsiteY4" fmla="*/ 34267 h 274132"/>
                <a:gd name="connsiteX5" fmla="*/ 175902 w 274132"/>
                <a:gd name="connsiteY5" fmla="*/ 41691 h 274132"/>
                <a:gd name="connsiteX6" fmla="*/ 201602 w 274132"/>
                <a:gd name="connsiteY6" fmla="*/ 15991 h 274132"/>
                <a:gd name="connsiteX7" fmla="*/ 137066 w 274132"/>
                <a:gd name="connsiteY7" fmla="*/ 0 h 274132"/>
                <a:gd name="connsiteX8" fmla="*/ 0 w 274132"/>
                <a:gd name="connsiteY8" fmla="*/ 137066 h 274132"/>
                <a:gd name="connsiteX9" fmla="*/ 137066 w 274132"/>
                <a:gd name="connsiteY9" fmla="*/ 274133 h 274132"/>
                <a:gd name="connsiteX10" fmla="*/ 274133 w 274132"/>
                <a:gd name="connsiteY10" fmla="*/ 137066 h 274132"/>
                <a:gd name="connsiteX11" fmla="*/ 258141 w 274132"/>
                <a:gd name="connsiteY11" fmla="*/ 72531 h 274132"/>
                <a:gd name="connsiteX12" fmla="*/ 232442 w 274132"/>
                <a:gd name="connsiteY12" fmla="*/ 98231 h 2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132" h="274132">
                  <a:moveTo>
                    <a:pt x="232442" y="98231"/>
                  </a:moveTo>
                  <a:cubicBezTo>
                    <a:pt x="237581" y="110224"/>
                    <a:pt x="239866" y="123360"/>
                    <a:pt x="239866" y="137066"/>
                  </a:cubicBezTo>
                  <a:cubicBezTo>
                    <a:pt x="239866" y="193606"/>
                    <a:pt x="193606" y="239866"/>
                    <a:pt x="137066" y="239866"/>
                  </a:cubicBezTo>
                  <a:cubicBezTo>
                    <a:pt x="80526" y="239866"/>
                    <a:pt x="34267" y="193606"/>
                    <a:pt x="34267" y="137066"/>
                  </a:cubicBezTo>
                  <a:cubicBezTo>
                    <a:pt x="34267" y="80526"/>
                    <a:pt x="80526" y="34267"/>
                    <a:pt x="137066" y="34267"/>
                  </a:cubicBezTo>
                  <a:cubicBezTo>
                    <a:pt x="150773" y="34267"/>
                    <a:pt x="163908" y="37122"/>
                    <a:pt x="175902" y="41691"/>
                  </a:cubicBezTo>
                  <a:lnTo>
                    <a:pt x="201602" y="15991"/>
                  </a:lnTo>
                  <a:cubicBezTo>
                    <a:pt x="182184" y="5711"/>
                    <a:pt x="160482" y="0"/>
                    <a:pt x="137066" y="0"/>
                  </a:cubicBezTo>
                  <a:cubicBezTo>
                    <a:pt x="61680" y="0"/>
                    <a:pt x="0" y="61680"/>
                    <a:pt x="0" y="137066"/>
                  </a:cubicBezTo>
                  <a:cubicBezTo>
                    <a:pt x="0" y="212453"/>
                    <a:pt x="61680" y="274133"/>
                    <a:pt x="137066" y="274133"/>
                  </a:cubicBezTo>
                  <a:cubicBezTo>
                    <a:pt x="212453" y="274133"/>
                    <a:pt x="274133" y="212453"/>
                    <a:pt x="274133" y="137066"/>
                  </a:cubicBezTo>
                  <a:cubicBezTo>
                    <a:pt x="274133" y="113651"/>
                    <a:pt x="268421" y="91949"/>
                    <a:pt x="258141" y="72531"/>
                  </a:cubicBezTo>
                  <a:lnTo>
                    <a:pt x="232442" y="9823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5247EF8-2ABC-4717-939D-62B753A19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44" y="4064490"/>
            <a:ext cx="1057998" cy="9101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803F0-C404-4D4B-A5BC-348829D2584A}"/>
              </a:ext>
            </a:extLst>
          </p:cNvPr>
          <p:cNvSpPr txBox="1"/>
          <p:nvPr/>
        </p:nvSpPr>
        <p:spPr>
          <a:xfrm>
            <a:off x="3665642" y="2942100"/>
            <a:ext cx="2195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Real-time</a:t>
            </a:r>
          </a:p>
          <a:p>
            <a:r>
              <a:rPr lang="en-US"/>
              <a:t>Soft Tissue </a:t>
            </a:r>
          </a:p>
          <a:p>
            <a:r>
              <a:rPr lang="en-US"/>
              <a:t>Non-Harmful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Devices</a:t>
            </a:r>
          </a:p>
          <a:p>
            <a:r>
              <a:rPr lang="en-US"/>
              <a:t>Resolution</a:t>
            </a:r>
            <a:endParaRPr lang="en-NL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C93A5E-5FC5-440D-8145-D22BEC4264E4}"/>
              </a:ext>
            </a:extLst>
          </p:cNvPr>
          <p:cNvGrpSpPr/>
          <p:nvPr/>
        </p:nvGrpSpPr>
        <p:grpSpPr>
          <a:xfrm>
            <a:off x="5414230" y="2197370"/>
            <a:ext cx="6392740" cy="2777294"/>
            <a:chOff x="6096000" y="1825625"/>
            <a:chExt cx="6392740" cy="2777294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296C43A-8354-459F-835E-4BCFC80B779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825625"/>
              <a:ext cx="5257800" cy="5482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/>
                <a:t>X-RAY</a:t>
              </a:r>
            </a:p>
            <a:p>
              <a:pPr marL="0" indent="0" algn="ctr">
                <a:buNone/>
              </a:pPr>
              <a:endParaRPr lang="en-US">
                <a:cs typeface="Calibri"/>
              </a:endParaRPr>
            </a:p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B7CD0D-08AF-4A0A-A6FD-4FA2871BE01E}"/>
                </a:ext>
              </a:extLst>
            </p:cNvPr>
            <p:cNvSpPr/>
            <p:nvPr/>
          </p:nvSpPr>
          <p:spPr>
            <a:xfrm>
              <a:off x="8007906" y="2618899"/>
              <a:ext cx="291836" cy="291265"/>
            </a:xfrm>
            <a:custGeom>
              <a:avLst/>
              <a:gdLst>
                <a:gd name="connsiteX0" fmla="*/ 240437 w 291836"/>
                <a:gd name="connsiteY0" fmla="*/ 51400 h 291265"/>
                <a:gd name="connsiteX1" fmla="*/ 234726 w 291836"/>
                <a:gd name="connsiteY1" fmla="*/ 0 h 291265"/>
                <a:gd name="connsiteX2" fmla="*/ 171904 w 291836"/>
                <a:gd name="connsiteY2" fmla="*/ 62822 h 291265"/>
                <a:gd name="connsiteX3" fmla="*/ 175331 w 291836"/>
                <a:gd name="connsiteY3" fmla="*/ 92520 h 291265"/>
                <a:gd name="connsiteX4" fmla="*/ 83953 w 291836"/>
                <a:gd name="connsiteY4" fmla="*/ 183897 h 291265"/>
                <a:gd name="connsiteX5" fmla="*/ 57111 w 291836"/>
                <a:gd name="connsiteY5" fmla="*/ 177044 h 291265"/>
                <a:gd name="connsiteX6" fmla="*/ 0 w 291836"/>
                <a:gd name="connsiteY6" fmla="*/ 234155 h 291265"/>
                <a:gd name="connsiteX7" fmla="*/ 57111 w 291836"/>
                <a:gd name="connsiteY7" fmla="*/ 291266 h 291265"/>
                <a:gd name="connsiteX8" fmla="*/ 114222 w 291836"/>
                <a:gd name="connsiteY8" fmla="*/ 234155 h 291265"/>
                <a:gd name="connsiteX9" fmla="*/ 107940 w 291836"/>
                <a:gd name="connsiteY9" fmla="*/ 207884 h 291265"/>
                <a:gd name="connsiteX10" fmla="*/ 199317 w 291836"/>
                <a:gd name="connsiteY10" fmla="*/ 116506 h 291265"/>
                <a:gd name="connsiteX11" fmla="*/ 229015 w 291836"/>
                <a:gd name="connsiteY11" fmla="*/ 119933 h 291265"/>
                <a:gd name="connsiteX12" fmla="*/ 291837 w 291836"/>
                <a:gd name="connsiteY12" fmla="*/ 57111 h 291265"/>
                <a:gd name="connsiteX13" fmla="*/ 240437 w 291836"/>
                <a:gd name="connsiteY13" fmla="*/ 51400 h 29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1836" h="291265">
                  <a:moveTo>
                    <a:pt x="240437" y="51400"/>
                  </a:moveTo>
                  <a:lnTo>
                    <a:pt x="234726" y="0"/>
                  </a:lnTo>
                  <a:lnTo>
                    <a:pt x="171904" y="62822"/>
                  </a:lnTo>
                  <a:lnTo>
                    <a:pt x="175331" y="92520"/>
                  </a:lnTo>
                  <a:lnTo>
                    <a:pt x="83953" y="183897"/>
                  </a:lnTo>
                  <a:cubicBezTo>
                    <a:pt x="75958" y="179899"/>
                    <a:pt x="66820" y="177044"/>
                    <a:pt x="57111" y="177044"/>
                  </a:cubicBezTo>
                  <a:cubicBezTo>
                    <a:pt x="25700" y="177044"/>
                    <a:pt x="0" y="202744"/>
                    <a:pt x="0" y="234155"/>
                  </a:cubicBezTo>
                  <a:cubicBezTo>
                    <a:pt x="0" y="265566"/>
                    <a:pt x="25700" y="291266"/>
                    <a:pt x="57111" y="291266"/>
                  </a:cubicBezTo>
                  <a:cubicBezTo>
                    <a:pt x="88522" y="291266"/>
                    <a:pt x="114222" y="265566"/>
                    <a:pt x="114222" y="234155"/>
                  </a:cubicBezTo>
                  <a:cubicBezTo>
                    <a:pt x="114222" y="224446"/>
                    <a:pt x="111937" y="215879"/>
                    <a:pt x="107940" y="207884"/>
                  </a:cubicBezTo>
                  <a:lnTo>
                    <a:pt x="199317" y="116506"/>
                  </a:lnTo>
                  <a:lnTo>
                    <a:pt x="229015" y="119933"/>
                  </a:lnTo>
                  <a:lnTo>
                    <a:pt x="291837" y="57111"/>
                  </a:lnTo>
                  <a:lnTo>
                    <a:pt x="240437" y="51400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1F18A48-8B05-423B-9E00-964FFDF9D9EC}"/>
                </a:ext>
              </a:extLst>
            </p:cNvPr>
            <p:cNvSpPr/>
            <p:nvPr/>
          </p:nvSpPr>
          <p:spPr>
            <a:xfrm>
              <a:off x="7848567" y="2636032"/>
              <a:ext cx="434043" cy="434043"/>
            </a:xfrm>
            <a:custGeom>
              <a:avLst/>
              <a:gdLst>
                <a:gd name="connsiteX0" fmla="*/ 404345 w 434043"/>
                <a:gd name="connsiteY0" fmla="*/ 118791 h 434043"/>
                <a:gd name="connsiteX1" fmla="*/ 396921 w 434043"/>
                <a:gd name="connsiteY1" fmla="*/ 126786 h 434043"/>
                <a:gd name="connsiteX2" fmla="*/ 386070 w 434043"/>
                <a:gd name="connsiteY2" fmla="*/ 125644 h 434043"/>
                <a:gd name="connsiteX3" fmla="*/ 374077 w 434043"/>
                <a:gd name="connsiteY3" fmla="*/ 123931 h 434043"/>
                <a:gd name="connsiteX4" fmla="*/ 399777 w 434043"/>
                <a:gd name="connsiteY4" fmla="*/ 217022 h 434043"/>
                <a:gd name="connsiteX5" fmla="*/ 217022 w 434043"/>
                <a:gd name="connsiteY5" fmla="*/ 399777 h 434043"/>
                <a:gd name="connsiteX6" fmla="*/ 34267 w 434043"/>
                <a:gd name="connsiteY6" fmla="*/ 217022 h 434043"/>
                <a:gd name="connsiteX7" fmla="*/ 217022 w 434043"/>
                <a:gd name="connsiteY7" fmla="*/ 34267 h 434043"/>
                <a:gd name="connsiteX8" fmla="*/ 310112 w 434043"/>
                <a:gd name="connsiteY8" fmla="*/ 59966 h 434043"/>
                <a:gd name="connsiteX9" fmla="*/ 308970 w 434043"/>
                <a:gd name="connsiteY9" fmla="*/ 48544 h 434043"/>
                <a:gd name="connsiteX10" fmla="*/ 307257 w 434043"/>
                <a:gd name="connsiteY10" fmla="*/ 37122 h 434043"/>
                <a:gd name="connsiteX11" fmla="*/ 315252 w 434043"/>
                <a:gd name="connsiteY11" fmla="*/ 29127 h 434043"/>
                <a:gd name="connsiteX12" fmla="*/ 319250 w 434043"/>
                <a:gd name="connsiteY12" fmla="*/ 25129 h 434043"/>
                <a:gd name="connsiteX13" fmla="*/ 217022 w 434043"/>
                <a:gd name="connsiteY13" fmla="*/ 0 h 434043"/>
                <a:gd name="connsiteX14" fmla="*/ 0 w 434043"/>
                <a:gd name="connsiteY14" fmla="*/ 217022 h 434043"/>
                <a:gd name="connsiteX15" fmla="*/ 217022 w 434043"/>
                <a:gd name="connsiteY15" fmla="*/ 434043 h 434043"/>
                <a:gd name="connsiteX16" fmla="*/ 434043 w 434043"/>
                <a:gd name="connsiteY16" fmla="*/ 217022 h 434043"/>
                <a:gd name="connsiteX17" fmla="*/ 408343 w 434043"/>
                <a:gd name="connsiteY17" fmla="*/ 115364 h 434043"/>
                <a:gd name="connsiteX18" fmla="*/ 404345 w 434043"/>
                <a:gd name="connsiteY18" fmla="*/ 118791 h 4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043" h="434043">
                  <a:moveTo>
                    <a:pt x="404345" y="118791"/>
                  </a:moveTo>
                  <a:lnTo>
                    <a:pt x="396921" y="126786"/>
                  </a:lnTo>
                  <a:lnTo>
                    <a:pt x="386070" y="125644"/>
                  </a:lnTo>
                  <a:lnTo>
                    <a:pt x="374077" y="123931"/>
                  </a:lnTo>
                  <a:cubicBezTo>
                    <a:pt x="390068" y="151344"/>
                    <a:pt x="399777" y="182755"/>
                    <a:pt x="399777" y="217022"/>
                  </a:cubicBezTo>
                  <a:cubicBezTo>
                    <a:pt x="399777" y="317537"/>
                    <a:pt x="317537" y="399777"/>
                    <a:pt x="217022" y="399777"/>
                  </a:cubicBezTo>
                  <a:cubicBezTo>
                    <a:pt x="116506" y="399777"/>
                    <a:pt x="34267" y="317537"/>
                    <a:pt x="34267" y="217022"/>
                  </a:cubicBezTo>
                  <a:cubicBezTo>
                    <a:pt x="34267" y="116506"/>
                    <a:pt x="116506" y="34267"/>
                    <a:pt x="217022" y="34267"/>
                  </a:cubicBezTo>
                  <a:cubicBezTo>
                    <a:pt x="250717" y="34267"/>
                    <a:pt x="282699" y="43404"/>
                    <a:pt x="310112" y="59966"/>
                  </a:cubicBezTo>
                  <a:lnTo>
                    <a:pt x="308970" y="48544"/>
                  </a:lnTo>
                  <a:lnTo>
                    <a:pt x="307257" y="37122"/>
                  </a:lnTo>
                  <a:lnTo>
                    <a:pt x="315252" y="29127"/>
                  </a:lnTo>
                  <a:lnTo>
                    <a:pt x="319250" y="25129"/>
                  </a:lnTo>
                  <a:cubicBezTo>
                    <a:pt x="288410" y="9138"/>
                    <a:pt x="254144" y="0"/>
                    <a:pt x="217022" y="0"/>
                  </a:cubicBezTo>
                  <a:cubicBezTo>
                    <a:pt x="97089" y="0"/>
                    <a:pt x="0" y="97089"/>
                    <a:pt x="0" y="217022"/>
                  </a:cubicBezTo>
                  <a:cubicBezTo>
                    <a:pt x="0" y="336955"/>
                    <a:pt x="97089" y="434043"/>
                    <a:pt x="217022" y="434043"/>
                  </a:cubicBezTo>
                  <a:cubicBezTo>
                    <a:pt x="336955" y="434043"/>
                    <a:pt x="434043" y="336955"/>
                    <a:pt x="434043" y="217022"/>
                  </a:cubicBezTo>
                  <a:cubicBezTo>
                    <a:pt x="434043" y="179899"/>
                    <a:pt x="424905" y="145633"/>
                    <a:pt x="408343" y="115364"/>
                  </a:cubicBezTo>
                  <a:lnTo>
                    <a:pt x="404345" y="11879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EA88093-3255-414D-8EB3-90580F551B5B}"/>
                </a:ext>
              </a:extLst>
            </p:cNvPr>
            <p:cNvSpPr/>
            <p:nvPr/>
          </p:nvSpPr>
          <p:spPr>
            <a:xfrm>
              <a:off x="7928522" y="2715987"/>
              <a:ext cx="274132" cy="274132"/>
            </a:xfrm>
            <a:custGeom>
              <a:avLst/>
              <a:gdLst>
                <a:gd name="connsiteX0" fmla="*/ 232442 w 274132"/>
                <a:gd name="connsiteY0" fmla="*/ 98231 h 274132"/>
                <a:gd name="connsiteX1" fmla="*/ 239866 w 274132"/>
                <a:gd name="connsiteY1" fmla="*/ 137066 h 274132"/>
                <a:gd name="connsiteX2" fmla="*/ 137066 w 274132"/>
                <a:gd name="connsiteY2" fmla="*/ 239866 h 274132"/>
                <a:gd name="connsiteX3" fmla="*/ 34267 w 274132"/>
                <a:gd name="connsiteY3" fmla="*/ 137066 h 274132"/>
                <a:gd name="connsiteX4" fmla="*/ 137066 w 274132"/>
                <a:gd name="connsiteY4" fmla="*/ 34267 h 274132"/>
                <a:gd name="connsiteX5" fmla="*/ 175902 w 274132"/>
                <a:gd name="connsiteY5" fmla="*/ 41691 h 274132"/>
                <a:gd name="connsiteX6" fmla="*/ 201602 w 274132"/>
                <a:gd name="connsiteY6" fmla="*/ 15991 h 274132"/>
                <a:gd name="connsiteX7" fmla="*/ 137066 w 274132"/>
                <a:gd name="connsiteY7" fmla="*/ 0 h 274132"/>
                <a:gd name="connsiteX8" fmla="*/ 0 w 274132"/>
                <a:gd name="connsiteY8" fmla="*/ 137066 h 274132"/>
                <a:gd name="connsiteX9" fmla="*/ 137066 w 274132"/>
                <a:gd name="connsiteY9" fmla="*/ 274133 h 274132"/>
                <a:gd name="connsiteX10" fmla="*/ 274133 w 274132"/>
                <a:gd name="connsiteY10" fmla="*/ 137066 h 274132"/>
                <a:gd name="connsiteX11" fmla="*/ 258141 w 274132"/>
                <a:gd name="connsiteY11" fmla="*/ 72531 h 274132"/>
                <a:gd name="connsiteX12" fmla="*/ 232442 w 274132"/>
                <a:gd name="connsiteY12" fmla="*/ 98231 h 2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132" h="274132">
                  <a:moveTo>
                    <a:pt x="232442" y="98231"/>
                  </a:moveTo>
                  <a:cubicBezTo>
                    <a:pt x="237581" y="110224"/>
                    <a:pt x="239866" y="123360"/>
                    <a:pt x="239866" y="137066"/>
                  </a:cubicBezTo>
                  <a:cubicBezTo>
                    <a:pt x="239866" y="193606"/>
                    <a:pt x="193606" y="239866"/>
                    <a:pt x="137066" y="239866"/>
                  </a:cubicBezTo>
                  <a:cubicBezTo>
                    <a:pt x="80526" y="239866"/>
                    <a:pt x="34267" y="193606"/>
                    <a:pt x="34267" y="137066"/>
                  </a:cubicBezTo>
                  <a:cubicBezTo>
                    <a:pt x="34267" y="80526"/>
                    <a:pt x="80526" y="34267"/>
                    <a:pt x="137066" y="34267"/>
                  </a:cubicBezTo>
                  <a:cubicBezTo>
                    <a:pt x="150773" y="34267"/>
                    <a:pt x="163908" y="37122"/>
                    <a:pt x="175902" y="41691"/>
                  </a:cubicBezTo>
                  <a:lnTo>
                    <a:pt x="201602" y="15991"/>
                  </a:lnTo>
                  <a:cubicBezTo>
                    <a:pt x="182184" y="5711"/>
                    <a:pt x="160482" y="0"/>
                    <a:pt x="137066" y="0"/>
                  </a:cubicBezTo>
                  <a:cubicBezTo>
                    <a:pt x="61680" y="0"/>
                    <a:pt x="0" y="61680"/>
                    <a:pt x="0" y="137066"/>
                  </a:cubicBezTo>
                  <a:cubicBezTo>
                    <a:pt x="0" y="212453"/>
                    <a:pt x="61680" y="274133"/>
                    <a:pt x="137066" y="274133"/>
                  </a:cubicBezTo>
                  <a:cubicBezTo>
                    <a:pt x="212453" y="274133"/>
                    <a:pt x="274133" y="212453"/>
                    <a:pt x="274133" y="137066"/>
                  </a:cubicBezTo>
                  <a:cubicBezTo>
                    <a:pt x="274133" y="113651"/>
                    <a:pt x="268421" y="91949"/>
                    <a:pt x="258141" y="72531"/>
                  </a:cubicBezTo>
                  <a:lnTo>
                    <a:pt x="232442" y="9823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2243A0A9-E994-4D6D-9857-31D39DC6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212" y="3692745"/>
              <a:ext cx="1057998" cy="9101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3C680A-1D99-4971-BE82-698A298EAEF3}"/>
                </a:ext>
              </a:extLst>
            </p:cNvPr>
            <p:cNvSpPr txBox="1"/>
            <p:nvPr/>
          </p:nvSpPr>
          <p:spPr>
            <a:xfrm>
              <a:off x="8604210" y="2570355"/>
              <a:ext cx="388453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Real-time</a:t>
              </a:r>
            </a:p>
            <a:p>
              <a:r>
                <a:rPr lang="en-US"/>
                <a:t>Devices </a:t>
              </a:r>
            </a:p>
            <a:p>
              <a:r>
                <a:rPr lang="en-US"/>
                <a:t>Resolution</a:t>
              </a:r>
            </a:p>
            <a:p>
              <a:endParaRPr lang="en-US"/>
            </a:p>
            <a:p>
              <a:endParaRPr lang="en-US"/>
            </a:p>
            <a:p>
              <a:r>
                <a:rPr lang="en-US"/>
                <a:t>Soft Tissue</a:t>
              </a:r>
            </a:p>
            <a:p>
              <a:r>
                <a:rPr lang="en-US"/>
                <a:t>Harmful</a:t>
              </a:r>
              <a:endParaRPr lang="en-NL"/>
            </a:p>
          </p:txBody>
        </p:sp>
      </p:grpSp>
      <p:pic>
        <p:nvPicPr>
          <p:cNvPr id="41" name="Graphic 40" descr="Downward trend graph with solid fill">
            <a:extLst>
              <a:ext uri="{FF2B5EF4-FFF2-40B4-BE49-F238E27FC236}">
                <a16:creationId xmlns:a16="http://schemas.microsoft.com/office/drawing/2014/main" id="{F5D1A3D3-2189-43CD-B14C-BAAC61F1C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80" y="5318843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25ECB10-154C-4DAE-BE9A-91389CDF1194}"/>
              </a:ext>
            </a:extLst>
          </p:cNvPr>
          <p:cNvSpPr txBox="1"/>
          <p:nvPr/>
        </p:nvSpPr>
        <p:spPr>
          <a:xfrm>
            <a:off x="7401324" y="4568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Interventional Cardiologist</a:t>
            </a:r>
            <a:endParaRPr lang="en-NL" sz="2800"/>
          </a:p>
        </p:txBody>
      </p:sp>
      <p:pic>
        <p:nvPicPr>
          <p:cNvPr id="45" name="Graphic 44" descr="Doctor male with solid fill">
            <a:extLst>
              <a:ext uri="{FF2B5EF4-FFF2-40B4-BE49-F238E27FC236}">
                <a16:creationId xmlns:a16="http://schemas.microsoft.com/office/drawing/2014/main" id="{DBC67766-47EF-4BFE-9FB2-7B2B4843C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9324" y="1214303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176FE7-80A5-45CD-BB7F-8F47631951CF}"/>
              </a:ext>
            </a:extLst>
          </p:cNvPr>
          <p:cNvCxnSpPr>
            <a:cxnSpLocks/>
          </p:cNvCxnSpPr>
          <p:nvPr/>
        </p:nvCxnSpPr>
        <p:spPr>
          <a:xfrm>
            <a:off x="2863273" y="3980873"/>
            <a:ext cx="636385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BC8865-5CB1-40B0-B0AF-DAAFB23D1568}"/>
              </a:ext>
            </a:extLst>
          </p:cNvPr>
          <p:cNvCxnSpPr>
            <a:cxnSpLocks/>
          </p:cNvCxnSpPr>
          <p:nvPr/>
        </p:nvCxnSpPr>
        <p:spPr>
          <a:xfrm flipV="1">
            <a:off x="6096000" y="2317025"/>
            <a:ext cx="0" cy="324326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E307B1-90D2-4B8F-8BB6-90840FCBAA9A}"/>
              </a:ext>
            </a:extLst>
          </p:cNvPr>
          <p:cNvSpPr txBox="1"/>
          <p:nvPr/>
        </p:nvSpPr>
        <p:spPr>
          <a:xfrm>
            <a:off x="5945959" y="196211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+</a:t>
            </a:r>
            <a:endParaRPr lang="en-NL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DD12FB-2938-4790-AF16-7747C69FD7D3}"/>
              </a:ext>
            </a:extLst>
          </p:cNvPr>
          <p:cNvSpPr txBox="1"/>
          <p:nvPr/>
        </p:nvSpPr>
        <p:spPr>
          <a:xfrm>
            <a:off x="5970805" y="5476997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-</a:t>
            </a:r>
            <a:endParaRPr lang="en-NL" sz="2000"/>
          </a:p>
        </p:txBody>
      </p:sp>
    </p:spTree>
    <p:extLst>
      <p:ext uri="{BB962C8B-B14F-4D97-AF65-F5344CB8AC3E}">
        <p14:creationId xmlns:p14="http://schemas.microsoft.com/office/powerpoint/2010/main" val="281050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To Market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30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096000" y="1029766"/>
            <a:ext cx="5244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28FFFB-FD65-4DF6-B39F-0FEE5FDC067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372109" y="3759623"/>
            <a:ext cx="6181" cy="4962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212549-4FAF-4454-8884-689497C81772}"/>
              </a:ext>
            </a:extLst>
          </p:cNvPr>
          <p:cNvSpPr/>
          <p:nvPr/>
        </p:nvSpPr>
        <p:spPr>
          <a:xfrm>
            <a:off x="658290" y="2036236"/>
            <a:ext cx="1440000" cy="17233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Q1 2022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Business Idea</a:t>
            </a:r>
          </a:p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917DC2-6AA6-4C5E-8525-7533BDA1C70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177988" y="3753682"/>
            <a:ext cx="0" cy="4237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BCEA98-7C95-4766-B5F1-7B4A435CD534}"/>
              </a:ext>
            </a:extLst>
          </p:cNvPr>
          <p:cNvSpPr/>
          <p:nvPr/>
        </p:nvSpPr>
        <p:spPr>
          <a:xfrm>
            <a:off x="2457988" y="2030295"/>
            <a:ext cx="1440000" cy="17233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Q3 2023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In-silico</a:t>
            </a:r>
            <a:br>
              <a:rPr lang="en-US" sz="1600" b="1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Prototype</a:t>
            </a:r>
          </a:p>
          <a:p>
            <a:pPr algn="ctr"/>
            <a:endParaRPr lang="en-US">
              <a:solidFill>
                <a:schemeClr val="accent6"/>
              </a:solidFill>
            </a:endParaRPr>
          </a:p>
          <a:p>
            <a:pPr algn="ctr"/>
            <a:endParaRPr lang="en-NL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A49884-2E2C-493F-B342-D3F25BE7A104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973346" y="3749257"/>
            <a:ext cx="4339" cy="4770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BF0F494-BAE3-4904-B16C-BD3F6A2A7A4D}"/>
              </a:ext>
            </a:extLst>
          </p:cNvPr>
          <p:cNvSpPr/>
          <p:nvPr/>
        </p:nvSpPr>
        <p:spPr>
          <a:xfrm>
            <a:off x="4257685" y="2025870"/>
            <a:ext cx="1440000" cy="17233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Q4 2023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Partnership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MedTech Company</a:t>
            </a:r>
          </a:p>
          <a:p>
            <a:pPr algn="ctr"/>
            <a:endParaRPr lang="en-NL" sz="1600">
              <a:solidFill>
                <a:srgbClr val="9E5ECE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C79DD1-8B84-4C10-A3EE-9B7303F9F1CA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701412" y="3753682"/>
            <a:ext cx="0" cy="5081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CF932B-1017-4BB2-996D-6D6DDD6D48B4}"/>
              </a:ext>
            </a:extLst>
          </p:cNvPr>
          <p:cNvSpPr/>
          <p:nvPr/>
        </p:nvSpPr>
        <p:spPr>
          <a:xfrm>
            <a:off x="7981412" y="2030295"/>
            <a:ext cx="1440000" cy="17233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Q4 2027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Obtainment</a:t>
            </a:r>
            <a:endParaRPr lang="en-US">
              <a:solidFill>
                <a:srgbClr val="FFCCFF"/>
              </a:solidFill>
            </a:endParaRPr>
          </a:p>
          <a:p>
            <a:pPr algn="ctr"/>
            <a:endParaRPr lang="en-NL">
              <a:solidFill>
                <a:srgbClr val="FFCC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2C0D49-7711-4B00-9A12-572171F32BE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0582289" y="3753682"/>
            <a:ext cx="0" cy="4874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8E80F5A-6885-4302-BAEF-26E575C88B1A}"/>
              </a:ext>
            </a:extLst>
          </p:cNvPr>
          <p:cNvSpPr/>
          <p:nvPr/>
        </p:nvSpPr>
        <p:spPr>
          <a:xfrm>
            <a:off x="9862289" y="2030295"/>
            <a:ext cx="1440000" cy="17233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Q3 2028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 Launch</a:t>
            </a:r>
          </a:p>
          <a:p>
            <a:pPr algn="ctr"/>
            <a:endParaRPr lang="en-US"/>
          </a:p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E807DA-0A3B-4220-A2C0-8706CA13CA24}"/>
              </a:ext>
            </a:extLst>
          </p:cNvPr>
          <p:cNvCxnSpPr>
            <a:cxnSpLocks/>
          </p:cNvCxnSpPr>
          <p:nvPr/>
        </p:nvCxnSpPr>
        <p:spPr>
          <a:xfrm>
            <a:off x="2046218" y="4218568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779393-BD54-42C0-AF9C-23AC95AA9566}"/>
              </a:ext>
            </a:extLst>
          </p:cNvPr>
          <p:cNvSpPr txBox="1"/>
          <p:nvPr/>
        </p:nvSpPr>
        <p:spPr>
          <a:xfrm>
            <a:off x="1018286" y="4889973"/>
            <a:ext cx="228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08.04.2022</a:t>
            </a:r>
          </a:p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Investment Pitch </a:t>
            </a:r>
            <a:endParaRPr lang="en-NL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BBCAB7-546A-4A62-9E96-90245E4DF097}"/>
              </a:ext>
            </a:extLst>
          </p:cNvPr>
          <p:cNvCxnSpPr>
            <a:cxnSpLocks/>
          </p:cNvCxnSpPr>
          <p:nvPr/>
        </p:nvCxnSpPr>
        <p:spPr>
          <a:xfrm>
            <a:off x="4035672" y="4236720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1C16EB-6779-48CF-9B46-936BD98CB515}"/>
              </a:ext>
            </a:extLst>
          </p:cNvPr>
          <p:cNvSpPr txBox="1"/>
          <p:nvPr/>
        </p:nvSpPr>
        <p:spPr>
          <a:xfrm>
            <a:off x="2890782" y="4889973"/>
            <a:ext cx="228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Partner Search </a:t>
            </a:r>
            <a:endParaRPr lang="en-NL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E77C6-D54D-4773-B7FD-FA5989C47D45}"/>
              </a:ext>
            </a:extLst>
          </p:cNvPr>
          <p:cNvCxnSpPr>
            <a:cxnSpLocks/>
          </p:cNvCxnSpPr>
          <p:nvPr/>
        </p:nvCxnSpPr>
        <p:spPr>
          <a:xfrm>
            <a:off x="7707684" y="4261810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52DBCDB-469A-4050-9162-C90DB233C781}"/>
              </a:ext>
            </a:extLst>
          </p:cNvPr>
          <p:cNvSpPr txBox="1"/>
          <p:nvPr/>
        </p:nvSpPr>
        <p:spPr>
          <a:xfrm>
            <a:off x="6520262" y="4915344"/>
            <a:ext cx="228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Clinical Trials</a:t>
            </a:r>
            <a:endParaRPr lang="en-NL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32A872-A8F6-4C87-8088-CDEE37F167D3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854222" y="3753682"/>
            <a:ext cx="0" cy="4591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04B2CCA-3440-438A-AADB-DA73BBB7970C}"/>
              </a:ext>
            </a:extLst>
          </p:cNvPr>
          <p:cNvSpPr/>
          <p:nvPr/>
        </p:nvSpPr>
        <p:spPr>
          <a:xfrm>
            <a:off x="6134222" y="2030295"/>
            <a:ext cx="1440000" cy="172338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Q4 2025</a:t>
            </a: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Full Product</a:t>
            </a:r>
          </a:p>
          <a:p>
            <a:pPr algn="ctr"/>
            <a:endParaRPr lang="en-US">
              <a:solidFill>
                <a:srgbClr val="FFCCFF"/>
              </a:solidFill>
            </a:endParaRPr>
          </a:p>
          <a:p>
            <a:pPr algn="ctr"/>
            <a:endParaRPr lang="en-US">
              <a:solidFill>
                <a:srgbClr val="FFCCFF"/>
              </a:solidFill>
            </a:endParaRPr>
          </a:p>
          <a:p>
            <a:pPr algn="ctr"/>
            <a:endParaRPr lang="en-NL">
              <a:solidFill>
                <a:srgbClr val="FFCC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84481F-3EE6-4FC3-9AEE-6C446A456F28}"/>
              </a:ext>
            </a:extLst>
          </p:cNvPr>
          <p:cNvCxnSpPr>
            <a:cxnSpLocks/>
          </p:cNvCxnSpPr>
          <p:nvPr/>
        </p:nvCxnSpPr>
        <p:spPr>
          <a:xfrm>
            <a:off x="5901804" y="4268145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DDAA29-1013-4782-9129-E7A823C2EA14}"/>
              </a:ext>
            </a:extLst>
          </p:cNvPr>
          <p:cNvSpPr txBox="1"/>
          <p:nvPr/>
        </p:nvSpPr>
        <p:spPr>
          <a:xfrm>
            <a:off x="4714382" y="4921679"/>
            <a:ext cx="228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Data Acquisition</a:t>
            </a:r>
            <a:endParaRPr lang="en-NL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6E35A3-F4B5-476B-BD22-34C21E4A7DCB}"/>
              </a:ext>
            </a:extLst>
          </p:cNvPr>
          <p:cNvCxnSpPr>
            <a:cxnSpLocks/>
          </p:cNvCxnSpPr>
          <p:nvPr/>
        </p:nvCxnSpPr>
        <p:spPr>
          <a:xfrm>
            <a:off x="838200" y="4236720"/>
            <a:ext cx="10725615" cy="25090"/>
          </a:xfrm>
          <a:prstGeom prst="line">
            <a:avLst/>
          </a:prstGeom>
          <a:ln w="1079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19EAF12-50C4-4F0C-9867-89DC32621D08}"/>
              </a:ext>
            </a:extLst>
          </p:cNvPr>
          <p:cNvSpPr/>
          <p:nvPr/>
        </p:nvSpPr>
        <p:spPr>
          <a:xfrm>
            <a:off x="838201" y="4093433"/>
            <a:ext cx="3936414" cy="3260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6953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 Relievers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31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4160520" y="1029766"/>
            <a:ext cx="71800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EA3CA-B8A4-4987-BB41-4D06B0DA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065"/>
            <a:ext cx="10502348" cy="469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Multi-modality Fusion</a:t>
            </a:r>
            <a:r>
              <a:rPr lang="en-US"/>
              <a:t>: </a:t>
            </a:r>
            <a:br>
              <a:rPr lang="en-US"/>
            </a:br>
            <a:r>
              <a:rPr lang="en-US" b="1"/>
              <a:t>Visualize</a:t>
            </a:r>
            <a:r>
              <a:rPr lang="en-US"/>
              <a:t> </a:t>
            </a:r>
            <a:r>
              <a:rPr lang="en-US" b="1"/>
              <a:t>Both</a:t>
            </a:r>
            <a:r>
              <a:rPr lang="en-US"/>
              <a:t> </a:t>
            </a:r>
            <a:r>
              <a:rPr lang="en-US" b="1"/>
              <a:t>Hard &amp; Soft Tissues</a:t>
            </a:r>
            <a:endParaRPr lang="en-US"/>
          </a:p>
          <a:p>
            <a:endParaRPr lang="en-US" b="1">
              <a:solidFill>
                <a:srgbClr val="FFFFFF"/>
              </a:solidFill>
            </a:endParaRP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Lower Fluoroscopy Frame Rate by Exploiting Ultrasound Information</a:t>
            </a:r>
            <a:r>
              <a:rPr lang="en-US"/>
              <a:t>: </a:t>
            </a:r>
            <a:br>
              <a:rPr lang="en-US"/>
            </a:br>
            <a:r>
              <a:rPr lang="en-US" b="1"/>
              <a:t>Reduce Harmful Radiation</a:t>
            </a:r>
            <a:endParaRPr lang="en-US">
              <a:cs typeface="Calibri" panose="020F0502020204030204"/>
            </a:endParaRPr>
          </a:p>
          <a:p>
            <a:endParaRPr lang="en-US" b="1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Assisted Image Guidance</a:t>
            </a:r>
            <a:r>
              <a:rPr lang="en-US"/>
              <a:t>: </a:t>
            </a:r>
            <a:br>
              <a:rPr lang="en-US"/>
            </a:br>
            <a:r>
              <a:rPr lang="en-US" b="1"/>
              <a:t>Project supporting information on the fused images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EB195F-34F2-40E4-AE16-04D2484485C3}"/>
              </a:ext>
            </a:extLst>
          </p:cNvPr>
          <p:cNvSpPr txBox="1"/>
          <p:nvPr/>
        </p:nvSpPr>
        <p:spPr>
          <a:xfrm>
            <a:off x="7401324" y="4568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Interventional Cardiologist</a:t>
            </a:r>
            <a:endParaRPr lang="en-NL" sz="2800"/>
          </a:p>
        </p:txBody>
      </p:sp>
      <p:pic>
        <p:nvPicPr>
          <p:cNvPr id="35" name="Graphic 34" descr="Doctor male with solid fill">
            <a:extLst>
              <a:ext uri="{FF2B5EF4-FFF2-40B4-BE49-F238E27FC236}">
                <a16:creationId xmlns:a16="http://schemas.microsoft.com/office/drawing/2014/main" id="{7FDA7F80-1BEB-4B57-8432-8BD3B6BF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9324" y="1214303"/>
            <a:ext cx="914400" cy="914400"/>
          </a:xfrm>
          <a:prstGeom prst="rect">
            <a:avLst/>
          </a:prstGeom>
        </p:spPr>
      </p:pic>
      <p:pic>
        <p:nvPicPr>
          <p:cNvPr id="15" name="Graphic 14" descr="Upward trend with solid fill">
            <a:extLst>
              <a:ext uri="{FF2B5EF4-FFF2-40B4-BE49-F238E27FC236}">
                <a16:creationId xmlns:a16="http://schemas.microsoft.com/office/drawing/2014/main" id="{65582FAC-97B6-4FB1-812A-609883253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674" y="5381625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A1EE7-9679-42E1-A790-519764D34CED}"/>
              </a:ext>
            </a:extLst>
          </p:cNvPr>
          <p:cNvSpPr/>
          <p:nvPr/>
        </p:nvSpPr>
        <p:spPr>
          <a:xfrm>
            <a:off x="727674" y="2949737"/>
            <a:ext cx="10612874" cy="920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F88236-1763-4C67-8947-6ED18B3088C2}"/>
              </a:ext>
            </a:extLst>
          </p:cNvPr>
          <p:cNvSpPr/>
          <p:nvPr/>
        </p:nvSpPr>
        <p:spPr>
          <a:xfrm>
            <a:off x="763234" y="4418918"/>
            <a:ext cx="10928295" cy="96270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920685-6CEE-4571-845E-8E68EC7A31A4}"/>
              </a:ext>
            </a:extLst>
          </p:cNvPr>
          <p:cNvSpPr/>
          <p:nvPr/>
        </p:nvSpPr>
        <p:spPr>
          <a:xfrm>
            <a:off x="727674" y="1567522"/>
            <a:ext cx="9431585" cy="11095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487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Products &amp; Services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32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5496232" y="1029766"/>
            <a:ext cx="58443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EA3CA-B8A4-4987-BB41-4D06B0DA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065"/>
            <a:ext cx="10502348" cy="469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Multi-modality Fusion</a:t>
            </a:r>
            <a:r>
              <a:rPr lang="en-US"/>
              <a:t>: </a:t>
            </a:r>
            <a:br>
              <a:rPr lang="en-US"/>
            </a:br>
            <a:r>
              <a:rPr lang="en-US" b="1">
                <a:solidFill>
                  <a:schemeClr val="accent4"/>
                </a:solidFill>
              </a:rPr>
              <a:t>Projection &amp;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b="1">
                <a:solidFill>
                  <a:schemeClr val="accent4"/>
                </a:solidFill>
              </a:rPr>
              <a:t>Registration</a:t>
            </a:r>
            <a:endParaRPr lang="en-US">
              <a:solidFill>
                <a:schemeClr val="accent4"/>
              </a:solidFill>
            </a:endParaRPr>
          </a:p>
          <a:p>
            <a:endParaRPr lang="en-US" b="1">
              <a:solidFill>
                <a:srgbClr val="FFFFFF"/>
              </a:solidFill>
            </a:endParaRP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Lower Fluoroscopy Frame Rate by Exploiting Ultrasound Information</a:t>
            </a:r>
            <a:r>
              <a:rPr lang="en-US"/>
              <a:t>: </a:t>
            </a:r>
            <a:br>
              <a:rPr lang="en-US"/>
            </a:br>
            <a:r>
              <a:rPr lang="en-US" b="1">
                <a:solidFill>
                  <a:schemeClr val="accent4"/>
                </a:solidFill>
              </a:rPr>
              <a:t>Fluoroscopy Frames Interpolation with Adaptive Frame Rate </a:t>
            </a:r>
            <a:endParaRPr lang="en-US">
              <a:solidFill>
                <a:schemeClr val="accent4"/>
              </a:solidFill>
              <a:cs typeface="Calibri" panose="020F0502020204030204"/>
            </a:endParaRPr>
          </a:p>
          <a:p>
            <a:endParaRPr lang="en-US" b="1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Assisted Image Guidance</a:t>
            </a:r>
            <a:r>
              <a:rPr lang="en-US"/>
              <a:t>: </a:t>
            </a:r>
            <a:br>
              <a:rPr lang="en-US"/>
            </a:br>
            <a:r>
              <a:rPr lang="en-US" b="1">
                <a:solidFill>
                  <a:schemeClr val="accent4"/>
                </a:solidFill>
              </a:rPr>
              <a:t>Segmentation &amp; Classification</a:t>
            </a:r>
          </a:p>
        </p:txBody>
      </p:sp>
      <p:pic>
        <p:nvPicPr>
          <p:cNvPr id="15" name="Graphic 14" descr="Upward trend with solid fill">
            <a:extLst>
              <a:ext uri="{FF2B5EF4-FFF2-40B4-BE49-F238E27FC236}">
                <a16:creationId xmlns:a16="http://schemas.microsoft.com/office/drawing/2014/main" id="{65582FAC-97B6-4FB1-812A-609883253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674" y="538162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9573F-A8BA-BB5D-BDA3-0AE6D85359BA}"/>
              </a:ext>
            </a:extLst>
          </p:cNvPr>
          <p:cNvSpPr txBox="1"/>
          <p:nvPr/>
        </p:nvSpPr>
        <p:spPr>
          <a:xfrm>
            <a:off x="7401324" y="4568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Interventional Cardiologist</a:t>
            </a:r>
            <a:endParaRPr lang="en-NL" sz="2800"/>
          </a:p>
        </p:txBody>
      </p:sp>
      <p:pic>
        <p:nvPicPr>
          <p:cNvPr id="9" name="Graphic 8" descr="Doctor male with solid fill">
            <a:extLst>
              <a:ext uri="{FF2B5EF4-FFF2-40B4-BE49-F238E27FC236}">
                <a16:creationId xmlns:a16="http://schemas.microsoft.com/office/drawing/2014/main" id="{3FA6B30E-6EAE-88F3-02D9-EB8937FF0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9324" y="12143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5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Funding ask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33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337300" y="1029766"/>
            <a:ext cx="5003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3BF4B1-4C2A-4818-BA90-CD76F42BC7A1}"/>
              </a:ext>
            </a:extLst>
          </p:cNvPr>
          <p:cNvSpPr txBox="1"/>
          <p:nvPr/>
        </p:nvSpPr>
        <p:spPr>
          <a:xfrm>
            <a:off x="980799" y="1690689"/>
            <a:ext cx="6604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Resources to further development of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Retrain frame interpolator on X-ray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Join motion detection + framerate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Data simulation and acquiring real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Explore IP potential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Expertise to move towards (clinical)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80F61-5E79-4B80-9DF0-E1356FC2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56" y="1682312"/>
            <a:ext cx="6210446" cy="349337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3418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FB4E-DC47-49CF-AF55-201F8831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87" y="12521"/>
            <a:ext cx="10515600" cy="1325563"/>
          </a:xfrm>
        </p:spPr>
        <p:txBody>
          <a:bodyPr/>
          <a:lstStyle/>
          <a:p>
            <a:pPr algn="l"/>
            <a:r>
              <a:rPr lang="en-US" b="0" i="0" u="sng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Future markets</a:t>
            </a:r>
            <a:endParaRPr lang="en-US" b="0" i="0" u="sng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5035F7-E4AE-4FA7-8FCC-9C4767C27017}"/>
              </a:ext>
            </a:extLst>
          </p:cNvPr>
          <p:cNvSpPr/>
          <p:nvPr/>
        </p:nvSpPr>
        <p:spPr>
          <a:xfrm>
            <a:off x="2920448" y="248478"/>
            <a:ext cx="6351104" cy="636104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C3D393-2A78-4C74-912A-B1FA26CD1FDF}"/>
              </a:ext>
            </a:extLst>
          </p:cNvPr>
          <p:cNvSpPr/>
          <p:nvPr/>
        </p:nvSpPr>
        <p:spPr>
          <a:xfrm>
            <a:off x="3942734" y="1927124"/>
            <a:ext cx="4365523" cy="468239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AD4516-E519-4E55-8479-A9FF143351D6}"/>
              </a:ext>
            </a:extLst>
          </p:cNvPr>
          <p:cNvSpPr/>
          <p:nvPr/>
        </p:nvSpPr>
        <p:spPr>
          <a:xfrm>
            <a:off x="4807974" y="3569110"/>
            <a:ext cx="2635045" cy="30404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6172D-DCDF-4FD5-AE5F-CCCB175A0BF3}"/>
              </a:ext>
            </a:extLst>
          </p:cNvPr>
          <p:cNvSpPr txBox="1"/>
          <p:nvPr/>
        </p:nvSpPr>
        <p:spPr>
          <a:xfrm>
            <a:off x="8121445" y="365125"/>
            <a:ext cx="198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Cardiac catheterization</a:t>
            </a:r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237EA-B1E0-46C6-8923-8C9FDB922DCD}"/>
              </a:ext>
            </a:extLst>
          </p:cNvPr>
          <p:cNvSpPr txBox="1"/>
          <p:nvPr/>
        </p:nvSpPr>
        <p:spPr>
          <a:xfrm>
            <a:off x="6870448" y="2286452"/>
            <a:ext cx="1701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Structural Heart Disease Intervention</a:t>
            </a:r>
            <a:endParaRPr lang="en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B1CA67-B56A-4F58-80DC-96A277C56106}"/>
              </a:ext>
            </a:extLst>
          </p:cNvPr>
          <p:cNvSpPr txBox="1"/>
          <p:nvPr/>
        </p:nvSpPr>
        <p:spPr>
          <a:xfrm>
            <a:off x="8655537" y="981740"/>
            <a:ext cx="2428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/>
              <a:t>1016000</a:t>
            </a:r>
            <a:r>
              <a:rPr lang="en-US"/>
              <a:t> per year in US </a:t>
            </a:r>
            <a:endParaRPr lang="en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A8DA4-C8B4-41E6-8B5D-DD83731D765B}"/>
              </a:ext>
            </a:extLst>
          </p:cNvPr>
          <p:cNvSpPr txBox="1"/>
          <p:nvPr/>
        </p:nvSpPr>
        <p:spPr>
          <a:xfrm>
            <a:off x="9114503" y="1445796"/>
            <a:ext cx="2428568" cy="66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i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5.0</a:t>
            </a:r>
            <a:r>
              <a:rPr lang="en-US" sz="1800" i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i="1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CathLabs</a:t>
            </a:r>
            <a:r>
              <a:rPr lang="en-US" sz="1800" b="1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million people</a:t>
            </a:r>
            <a:endParaRPr lang="en-NL" sz="18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AD2930-5084-48F2-8609-30E24B74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240" y="2109376"/>
            <a:ext cx="6063343" cy="45475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36CC9-42C0-4081-8091-54A6CBA2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7664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A50D-4080-4658-9CD8-2828F7A4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3: Simulation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F2778-5EA6-43CD-A042-5088003E0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76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 strategy-X-ray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Use </a:t>
            </a:r>
            <a:r>
              <a:rPr lang="en-US" i="1" err="1">
                <a:cs typeface="Calibri"/>
              </a:rPr>
              <a:t>raycasting</a:t>
            </a:r>
            <a:r>
              <a:rPr lang="en-US">
                <a:cs typeface="Calibri"/>
              </a:rPr>
              <a:t> to generate reliable X-ray simulation</a:t>
            </a:r>
            <a:endParaRPr lang="en-US"/>
          </a:p>
          <a:p>
            <a:pPr lvl="1"/>
            <a:r>
              <a:rPr lang="en-US">
                <a:cs typeface="Calibri"/>
              </a:rPr>
              <a:t>Advantages: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>
                <a:cs typeface="Calibri"/>
              </a:rPr>
              <a:t>Low-cost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>
                <a:cs typeface="Calibri"/>
              </a:rPr>
              <a:t>Flexible position and shape</a:t>
            </a:r>
            <a:endParaRPr lang="en-US">
              <a:ea typeface="Calibri"/>
              <a:cs typeface="Calibri"/>
            </a:endParaRPr>
          </a:p>
          <a:p>
            <a:pPr lvl="2"/>
            <a:r>
              <a:rPr lang="en-US">
                <a:cs typeface="Calibri"/>
              </a:rPr>
              <a:t>High </a:t>
            </a:r>
            <a:r>
              <a:rPr lang="en-US">
                <a:ea typeface="+mn-lt"/>
                <a:cs typeface="+mn-lt"/>
              </a:rPr>
              <a:t>synchronization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6805-5155-44AF-B6C2-90C56EF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35</a:t>
            </a:fld>
            <a:endParaRPr lang="en-NL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A4771E-95D8-EDA6-55FB-C27FC353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24" y="3048021"/>
            <a:ext cx="4661807" cy="214802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24FFCAB-D118-C337-1EFC-4B5F37E07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44" y="898111"/>
            <a:ext cx="4661807" cy="206861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AED3A4-84B2-4D0D-933C-05D52675E0E4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23D0A0-25E9-486E-AC9F-4F849549FD67}"/>
              </a:ext>
            </a:extLst>
          </p:cNvPr>
          <p:cNvSpPr/>
          <p:nvPr/>
        </p:nvSpPr>
        <p:spPr>
          <a:xfrm>
            <a:off x="838200" y="5379911"/>
            <a:ext cx="10244831" cy="8966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5789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36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3087550" y="1029766"/>
            <a:ext cx="82529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4418EB-7CF8-421C-9D65-A9E05E5B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Customer: Interventional Cardiologist</a:t>
            </a:r>
          </a:p>
          <a:p>
            <a:endParaRPr lang="en-US"/>
          </a:p>
          <a:p>
            <a:r>
              <a:rPr lang="en-US"/>
              <a:t>Pains:</a:t>
            </a:r>
          </a:p>
          <a:p>
            <a:pPr lvl="1"/>
            <a:r>
              <a:rPr lang="en-US"/>
              <a:t>Merge Two Images </a:t>
            </a:r>
            <a:br>
              <a:rPr lang="en-US"/>
            </a:br>
            <a:r>
              <a:rPr lang="en-US"/>
              <a:t>– difficult to navigate</a:t>
            </a:r>
            <a:br>
              <a:rPr lang="en-US"/>
            </a:br>
            <a:r>
              <a:rPr lang="en-US"/>
              <a:t>– difficult interpretability</a:t>
            </a:r>
          </a:p>
          <a:p>
            <a:pPr lvl="1"/>
            <a:r>
              <a:rPr lang="en-US"/>
              <a:t>Radiation due to Fluoroscopy</a:t>
            </a:r>
          </a:p>
          <a:p>
            <a:pPr lvl="1"/>
            <a:r>
              <a:rPr lang="en-US"/>
              <a:t>Low Image Quality</a:t>
            </a:r>
          </a:p>
        </p:txBody>
      </p:sp>
    </p:spTree>
    <p:extLst>
      <p:ext uri="{BB962C8B-B14F-4D97-AF65-F5344CB8AC3E}">
        <p14:creationId xmlns:p14="http://schemas.microsoft.com/office/powerpoint/2010/main" val="1205413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02D4CB7-5234-49E4-ADFB-452CB411CA8B}"/>
              </a:ext>
            </a:extLst>
          </p:cNvPr>
          <p:cNvSpPr/>
          <p:nvPr/>
        </p:nvSpPr>
        <p:spPr>
          <a:xfrm>
            <a:off x="2998970" y="248477"/>
            <a:ext cx="6253048" cy="636104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EC03C8-6D23-456A-86EC-1A1DCABEE7E3}"/>
              </a:ext>
            </a:extLst>
          </p:cNvPr>
          <p:cNvSpPr/>
          <p:nvPr/>
        </p:nvSpPr>
        <p:spPr>
          <a:xfrm>
            <a:off x="3310359" y="1077217"/>
            <a:ext cx="5710165" cy="5532303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37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812648" y="1029766"/>
            <a:ext cx="925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34907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B633F6-FB21-4F1C-A056-F62AA025DEF2}"/>
              </a:ext>
            </a:extLst>
          </p:cNvPr>
          <p:cNvCxnSpPr>
            <a:cxnSpLocks/>
          </p:cNvCxnSpPr>
          <p:nvPr/>
        </p:nvCxnSpPr>
        <p:spPr>
          <a:xfrm>
            <a:off x="8610600" y="1029766"/>
            <a:ext cx="27299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B09E0C-084A-43EA-A699-01D8452D4A21}"/>
              </a:ext>
            </a:extLst>
          </p:cNvPr>
          <p:cNvSpPr txBox="1"/>
          <p:nvPr/>
        </p:nvSpPr>
        <p:spPr>
          <a:xfrm>
            <a:off x="9053443" y="1077217"/>
            <a:ext cx="29417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TAM</a:t>
            </a:r>
          </a:p>
          <a:p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</a:rPr>
              <a:t>Catheter-based Procedures</a:t>
            </a:r>
            <a:endParaRPr lang="en-NL" sz="20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FFA6B-B36A-43E4-B83A-6474902AB0FF}"/>
              </a:ext>
            </a:extLst>
          </p:cNvPr>
          <p:cNvSpPr txBox="1"/>
          <p:nvPr/>
        </p:nvSpPr>
        <p:spPr>
          <a:xfrm>
            <a:off x="9383175" y="2250861"/>
            <a:ext cx="285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50</a:t>
            </a:r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20000"/>
                    <a:lumOff val="80000"/>
                  </a:schemeClr>
                </a:solidFill>
              </a:rPr>
              <a:t>million</a:t>
            </a:r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</a:rPr>
              <a:t> per </a:t>
            </a:r>
            <a:r>
              <a:rPr lang="en-US" sz="240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yr</a:t>
            </a:r>
            <a:endParaRPr lang="en-NL" sz="24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6DF04-95E8-4030-82D4-2A7FF0941429}"/>
              </a:ext>
            </a:extLst>
          </p:cNvPr>
          <p:cNvSpPr txBox="1"/>
          <p:nvPr/>
        </p:nvSpPr>
        <p:spPr>
          <a:xfrm>
            <a:off x="10695008" y="1077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F1001-F93C-4495-BC77-6596845228F8}"/>
              </a:ext>
            </a:extLst>
          </p:cNvPr>
          <p:cNvSpPr txBox="1"/>
          <p:nvPr/>
        </p:nvSpPr>
        <p:spPr>
          <a:xfrm>
            <a:off x="-1791" y="2256464"/>
            <a:ext cx="2941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</a:rPr>
              <a:t>Coronary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D65A31-8896-4FC6-B9E7-70B58EE52993}"/>
              </a:ext>
            </a:extLst>
          </p:cNvPr>
          <p:cNvSpPr txBox="1"/>
          <p:nvPr/>
        </p:nvSpPr>
        <p:spPr>
          <a:xfrm>
            <a:off x="-1792" y="3226774"/>
            <a:ext cx="294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Catheter-based Intracardiac Procedures</a:t>
            </a:r>
          </a:p>
          <a:p>
            <a:pPr algn="r"/>
            <a:endParaRPr lang="en-NL" sz="20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CDE73-DB49-4FF9-9D2E-7F4ACE60F4AE}"/>
              </a:ext>
            </a:extLst>
          </p:cNvPr>
          <p:cNvSpPr txBox="1"/>
          <p:nvPr/>
        </p:nvSpPr>
        <p:spPr>
          <a:xfrm>
            <a:off x="9451695" y="4080528"/>
            <a:ext cx="294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EDD28F"/>
                </a:solidFill>
              </a:rPr>
              <a:t>SAM</a:t>
            </a:r>
          </a:p>
          <a:p>
            <a:r>
              <a:rPr lang="en-US" sz="2000">
                <a:solidFill>
                  <a:srgbClr val="EDD28F"/>
                </a:solidFill>
              </a:rPr>
              <a:t>ICE-assisted</a:t>
            </a:r>
          </a:p>
          <a:p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Catheter-based</a:t>
            </a:r>
          </a:p>
          <a:p>
            <a:r>
              <a:rPr lang="en-US" sz="2000">
                <a:solidFill>
                  <a:srgbClr val="EDD28F"/>
                </a:solidFill>
              </a:rPr>
              <a:t>Intracardiac Procedures</a:t>
            </a:r>
            <a:endParaRPr lang="en-NL" sz="2000">
              <a:solidFill>
                <a:srgbClr val="EDD28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993077-904B-49BA-B30D-E6EAE4C9BE8E}"/>
              </a:ext>
            </a:extLst>
          </p:cNvPr>
          <p:cNvSpPr txBox="1"/>
          <p:nvPr/>
        </p:nvSpPr>
        <p:spPr>
          <a:xfrm>
            <a:off x="9020523" y="5603669"/>
            <a:ext cx="285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EDD28F"/>
                </a:solidFill>
              </a:rPr>
              <a:t>10</a:t>
            </a:r>
            <a:r>
              <a:rPr lang="en-US" sz="2400">
                <a:solidFill>
                  <a:srgbClr val="EDD28F"/>
                </a:solidFill>
              </a:rPr>
              <a:t> </a:t>
            </a:r>
            <a:r>
              <a:rPr lang="en-US" sz="2400" b="1">
                <a:solidFill>
                  <a:srgbClr val="EDD28F"/>
                </a:solidFill>
              </a:rPr>
              <a:t>million</a:t>
            </a:r>
            <a:r>
              <a:rPr lang="en-US" sz="2400">
                <a:solidFill>
                  <a:srgbClr val="EDD28F"/>
                </a:solidFill>
              </a:rPr>
              <a:t> per </a:t>
            </a:r>
            <a:r>
              <a:rPr lang="en-US" sz="2400" err="1">
                <a:solidFill>
                  <a:srgbClr val="EDD28F"/>
                </a:solidFill>
              </a:rPr>
              <a:t>yr</a:t>
            </a:r>
            <a:endParaRPr lang="en-NL" sz="2400">
              <a:solidFill>
                <a:srgbClr val="EDD28F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23AAFA-6B48-4E8F-B8B9-D379D2FE9E44}"/>
              </a:ext>
            </a:extLst>
          </p:cNvPr>
          <p:cNvSpPr/>
          <p:nvPr/>
        </p:nvSpPr>
        <p:spPr>
          <a:xfrm>
            <a:off x="5216507" y="4861825"/>
            <a:ext cx="1886193" cy="1765057"/>
          </a:xfrm>
          <a:prstGeom prst="ellipse">
            <a:avLst/>
          </a:prstGeom>
          <a:solidFill>
            <a:srgbClr val="C00000">
              <a:alpha val="6980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9413A-36F3-4289-8272-E4BFDDFA8DDA}"/>
              </a:ext>
            </a:extLst>
          </p:cNvPr>
          <p:cNvSpPr txBox="1"/>
          <p:nvPr/>
        </p:nvSpPr>
        <p:spPr>
          <a:xfrm>
            <a:off x="1867369" y="5230502"/>
            <a:ext cx="1603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>
                <a:solidFill>
                  <a:srgbClr val="C00000"/>
                </a:solidFill>
              </a:rPr>
              <a:t>SOM</a:t>
            </a:r>
          </a:p>
          <a:p>
            <a:pPr algn="r"/>
            <a:r>
              <a:rPr lang="en-US" sz="2000" b="1">
                <a:solidFill>
                  <a:srgbClr val="C00000"/>
                </a:solidFill>
              </a:rPr>
              <a:t>30%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C814E1-5AB2-4CAD-9FC5-C89E09EFE813}"/>
              </a:ext>
            </a:extLst>
          </p:cNvPr>
          <p:cNvSpPr txBox="1"/>
          <p:nvPr/>
        </p:nvSpPr>
        <p:spPr>
          <a:xfrm>
            <a:off x="5785299" y="3118470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ICE</a:t>
            </a:r>
            <a:endParaRPr lang="en-NL" sz="2400" b="1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2322B6-0C71-4D02-8E23-421A0FCEFEB7}"/>
              </a:ext>
            </a:extLst>
          </p:cNvPr>
          <p:cNvSpPr txBox="1"/>
          <p:nvPr/>
        </p:nvSpPr>
        <p:spPr>
          <a:xfrm>
            <a:off x="4106970" y="2816780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E8785A"/>
                </a:solidFill>
              </a:rPr>
              <a:t>TEE</a:t>
            </a:r>
            <a:endParaRPr lang="en-NL" sz="2400" b="1">
              <a:solidFill>
                <a:srgbClr val="E8785A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646E26-7B90-49EC-94D8-23397A2DB37B}"/>
              </a:ext>
            </a:extLst>
          </p:cNvPr>
          <p:cNvSpPr txBox="1"/>
          <p:nvPr/>
        </p:nvSpPr>
        <p:spPr>
          <a:xfrm>
            <a:off x="7402911" y="2725736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E8785A"/>
                </a:solidFill>
              </a:rPr>
              <a:t>TTE</a:t>
            </a:r>
            <a:endParaRPr lang="en-NL" sz="2400" b="1">
              <a:solidFill>
                <a:srgbClr val="E87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3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/>
      <p:bldP spid="24" grpId="1"/>
      <p:bldP spid="25" grpId="0"/>
      <p:bldP spid="25" grpId="1"/>
      <p:bldP spid="27" grpId="0"/>
      <p:bldP spid="34" grpId="0"/>
      <p:bldP spid="35" grpId="0" animBg="1"/>
      <p:bldP spid="36" grpId="0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D0543D5-A387-5A2B-869A-A3FE4D5C593A}"/>
              </a:ext>
            </a:extLst>
          </p:cNvPr>
          <p:cNvSpPr txBox="1"/>
          <p:nvPr/>
        </p:nvSpPr>
        <p:spPr>
          <a:xfrm>
            <a:off x="10127188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Go-To-Market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38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096000" y="1029766"/>
            <a:ext cx="5244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6E35A3-F4B5-476B-BD22-34C21E4A7DCB}"/>
              </a:ext>
            </a:extLst>
          </p:cNvPr>
          <p:cNvCxnSpPr>
            <a:cxnSpLocks/>
          </p:cNvCxnSpPr>
          <p:nvPr/>
        </p:nvCxnSpPr>
        <p:spPr>
          <a:xfrm>
            <a:off x="2658995" y="4138584"/>
            <a:ext cx="9423403" cy="17392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4368F5-41C7-2CC5-F553-9C64F41E7813}"/>
              </a:ext>
            </a:extLst>
          </p:cNvPr>
          <p:cNvCxnSpPr>
            <a:cxnSpLocks/>
          </p:cNvCxnSpPr>
          <p:nvPr/>
        </p:nvCxnSpPr>
        <p:spPr>
          <a:xfrm>
            <a:off x="2714324" y="3080084"/>
            <a:ext cx="6610058" cy="35246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C7FC3F2-C2AB-476D-9F73-93D811639E2C}"/>
              </a:ext>
            </a:extLst>
          </p:cNvPr>
          <p:cNvCxnSpPr/>
          <p:nvPr/>
        </p:nvCxnSpPr>
        <p:spPr>
          <a:xfrm flipV="1">
            <a:off x="1935096" y="3081867"/>
            <a:ext cx="797984" cy="524933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7ACB676-8878-3912-5CFA-3551108C9F80}"/>
              </a:ext>
            </a:extLst>
          </p:cNvPr>
          <p:cNvCxnSpPr>
            <a:cxnSpLocks/>
          </p:cNvCxnSpPr>
          <p:nvPr/>
        </p:nvCxnSpPr>
        <p:spPr>
          <a:xfrm>
            <a:off x="1935095" y="3606799"/>
            <a:ext cx="723900" cy="533399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8C3A12-84A3-D104-A5F1-34BA29D44521}"/>
              </a:ext>
            </a:extLst>
          </p:cNvPr>
          <p:cNvCxnSpPr>
            <a:cxnSpLocks/>
          </p:cNvCxnSpPr>
          <p:nvPr/>
        </p:nvCxnSpPr>
        <p:spPr>
          <a:xfrm>
            <a:off x="404281" y="3580552"/>
            <a:ext cx="1662123" cy="26246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19EAF12-50C4-4F0C-9867-89DC32621D08}"/>
              </a:ext>
            </a:extLst>
          </p:cNvPr>
          <p:cNvSpPr/>
          <p:nvPr/>
        </p:nvSpPr>
        <p:spPr>
          <a:xfrm>
            <a:off x="342734" y="3452818"/>
            <a:ext cx="2708748" cy="3683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95195-D8EB-D35E-E14D-87A739E016C4}"/>
              </a:ext>
            </a:extLst>
          </p:cNvPr>
          <p:cNvSpPr txBox="1"/>
          <p:nvPr/>
        </p:nvSpPr>
        <p:spPr>
          <a:xfrm>
            <a:off x="390525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502F2-E8C4-EBF1-AA52-91147164EC2E}"/>
              </a:ext>
            </a:extLst>
          </p:cNvPr>
          <p:cNvSpPr txBox="1"/>
          <p:nvPr/>
        </p:nvSpPr>
        <p:spPr>
          <a:xfrm>
            <a:off x="2380779" y="37752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C410C-A9E3-8B82-98C1-B141541652CC}"/>
              </a:ext>
            </a:extLst>
          </p:cNvPr>
          <p:cNvSpPr txBox="1"/>
          <p:nvPr/>
        </p:nvSpPr>
        <p:spPr>
          <a:xfrm>
            <a:off x="3618440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76673-69B0-E63A-D580-67640E5B30DA}"/>
              </a:ext>
            </a:extLst>
          </p:cNvPr>
          <p:cNvSpPr txBox="1"/>
          <p:nvPr/>
        </p:nvSpPr>
        <p:spPr>
          <a:xfrm>
            <a:off x="5245627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C75F-88AA-E8A5-D95A-8EDFFCD14E04}"/>
              </a:ext>
            </a:extLst>
          </p:cNvPr>
          <p:cNvSpPr txBox="1"/>
          <p:nvPr/>
        </p:nvSpPr>
        <p:spPr>
          <a:xfrm>
            <a:off x="6872814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F95B4-2675-DB36-E1B0-5A95DC64DB68}"/>
              </a:ext>
            </a:extLst>
          </p:cNvPr>
          <p:cNvSpPr txBox="1"/>
          <p:nvPr/>
        </p:nvSpPr>
        <p:spPr>
          <a:xfrm>
            <a:off x="8500001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73E72B-3B79-D9C3-D20C-2ABD6BC1D974}"/>
              </a:ext>
            </a:extLst>
          </p:cNvPr>
          <p:cNvSpPr/>
          <p:nvPr/>
        </p:nvSpPr>
        <p:spPr>
          <a:xfrm>
            <a:off x="118539" y="4756153"/>
            <a:ext cx="1429417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Business Idea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314A1-D82D-C7BE-04B8-A0E1A9BF31C9}"/>
              </a:ext>
            </a:extLst>
          </p:cNvPr>
          <p:cNvSpPr/>
          <p:nvPr/>
        </p:nvSpPr>
        <p:spPr>
          <a:xfrm>
            <a:off x="2066404" y="1712795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In-silico</a:t>
            </a:r>
            <a:br>
              <a:rPr lang="en-US" sz="1600" b="1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Prototype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AE72E-530A-7615-B711-866F39742650}"/>
              </a:ext>
            </a:extLst>
          </p:cNvPr>
          <p:cNvCxnSpPr>
            <a:cxnSpLocks/>
          </p:cNvCxnSpPr>
          <p:nvPr/>
        </p:nvCxnSpPr>
        <p:spPr>
          <a:xfrm>
            <a:off x="828674" y="3605642"/>
            <a:ext cx="0" cy="114945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2D9807-2D45-7533-7686-2BAEF894B4EA}"/>
              </a:ext>
            </a:extLst>
          </p:cNvPr>
          <p:cNvCxnSpPr>
            <a:cxnSpLocks/>
          </p:cNvCxnSpPr>
          <p:nvPr/>
        </p:nvCxnSpPr>
        <p:spPr>
          <a:xfrm>
            <a:off x="2786590" y="2469091"/>
            <a:ext cx="0" cy="56391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7E3ED44-BC9A-038A-3064-42EC3F1A9FCA}"/>
              </a:ext>
            </a:extLst>
          </p:cNvPr>
          <p:cNvSpPr/>
          <p:nvPr/>
        </p:nvSpPr>
        <p:spPr>
          <a:xfrm>
            <a:off x="3008320" y="4760794"/>
            <a:ext cx="1916249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Partnership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MedTech Company</a:t>
            </a:r>
            <a:endParaRPr lang="en-US" sz="1600">
              <a:ea typeface="+mn-lt"/>
              <a:cs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8B9756-30B8-E908-6470-73A058CAAE38}"/>
              </a:ext>
            </a:extLst>
          </p:cNvPr>
          <p:cNvCxnSpPr>
            <a:cxnSpLocks/>
          </p:cNvCxnSpPr>
          <p:nvPr/>
        </p:nvCxnSpPr>
        <p:spPr>
          <a:xfrm>
            <a:off x="3226790" y="3075517"/>
            <a:ext cx="4299" cy="169015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B8BAD7-8094-D44F-F1AD-035790664EFA}"/>
              </a:ext>
            </a:extLst>
          </p:cNvPr>
          <p:cNvSpPr/>
          <p:nvPr/>
        </p:nvSpPr>
        <p:spPr>
          <a:xfrm>
            <a:off x="4585236" y="1712793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Pre-Product Prototype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0B160A-E41F-003C-9337-37949077378A}"/>
              </a:ext>
            </a:extLst>
          </p:cNvPr>
          <p:cNvCxnSpPr>
            <a:cxnSpLocks/>
          </p:cNvCxnSpPr>
          <p:nvPr/>
        </p:nvCxnSpPr>
        <p:spPr>
          <a:xfrm>
            <a:off x="5294839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50568C-F37A-15BD-DB6A-9BD80920414F}"/>
              </a:ext>
            </a:extLst>
          </p:cNvPr>
          <p:cNvSpPr/>
          <p:nvPr/>
        </p:nvSpPr>
        <p:spPr>
          <a:xfrm>
            <a:off x="6289153" y="1712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Pre-Product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67F1D50-DBF7-ADA9-4D78-F4E8DCC26623}"/>
              </a:ext>
            </a:extLst>
          </p:cNvPr>
          <p:cNvSpPr/>
          <p:nvPr/>
        </p:nvSpPr>
        <p:spPr>
          <a:xfrm>
            <a:off x="6564318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Full Product Prototype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D3030-7CB1-93EF-99EA-FC852BEF9146}"/>
              </a:ext>
            </a:extLst>
          </p:cNvPr>
          <p:cNvCxnSpPr>
            <a:cxnSpLocks/>
          </p:cNvCxnSpPr>
          <p:nvPr/>
        </p:nvCxnSpPr>
        <p:spPr>
          <a:xfrm>
            <a:off x="7231588" y="4141255"/>
            <a:ext cx="0" cy="65616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9E2F4C-ADBA-5769-3CE4-1193A6AEBE3A}"/>
              </a:ext>
            </a:extLst>
          </p:cNvPr>
          <p:cNvCxnSpPr>
            <a:cxnSpLocks/>
          </p:cNvCxnSpPr>
          <p:nvPr/>
        </p:nvCxnSpPr>
        <p:spPr>
          <a:xfrm>
            <a:off x="6998755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88000BD-CC77-FBEF-0FDC-DFF128EDA46D}"/>
              </a:ext>
            </a:extLst>
          </p:cNvPr>
          <p:cNvSpPr/>
          <p:nvPr/>
        </p:nvSpPr>
        <p:spPr>
          <a:xfrm>
            <a:off x="7982485" y="1702208"/>
            <a:ext cx="1556416" cy="760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Pre-Product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 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7DBDD5-E3E3-8E81-92E4-3EC4945579A3}"/>
              </a:ext>
            </a:extLst>
          </p:cNvPr>
          <p:cNvCxnSpPr>
            <a:cxnSpLocks/>
          </p:cNvCxnSpPr>
          <p:nvPr/>
        </p:nvCxnSpPr>
        <p:spPr>
          <a:xfrm>
            <a:off x="8321671" y="2458505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618E61-6673-8AF5-3046-7916735C316C}"/>
              </a:ext>
            </a:extLst>
          </p:cNvPr>
          <p:cNvSpPr/>
          <p:nvPr/>
        </p:nvSpPr>
        <p:spPr>
          <a:xfrm>
            <a:off x="9802819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5A7B195-E70C-3C39-AAD9-E06213D936C2}"/>
              </a:ext>
            </a:extLst>
          </p:cNvPr>
          <p:cNvSpPr/>
          <p:nvPr/>
        </p:nvSpPr>
        <p:spPr>
          <a:xfrm>
            <a:off x="10437819" y="2781707"/>
            <a:ext cx="1609332" cy="739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 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901174-97AE-6F0F-8DD6-4678146E3005}"/>
              </a:ext>
            </a:extLst>
          </p:cNvPr>
          <p:cNvCxnSpPr>
            <a:cxnSpLocks/>
          </p:cNvCxnSpPr>
          <p:nvPr/>
        </p:nvCxnSpPr>
        <p:spPr>
          <a:xfrm>
            <a:off x="10491254" y="4151838"/>
            <a:ext cx="0" cy="60325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709306D-6E31-BB01-8088-0B11E3214009}"/>
              </a:ext>
            </a:extLst>
          </p:cNvPr>
          <p:cNvCxnSpPr>
            <a:cxnSpLocks/>
          </p:cNvCxnSpPr>
          <p:nvPr/>
        </p:nvCxnSpPr>
        <p:spPr>
          <a:xfrm>
            <a:off x="11359087" y="3527421"/>
            <a:ext cx="0" cy="61383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E8541-37F0-DF87-2787-FB27D0B17572}"/>
              </a:ext>
            </a:extLst>
          </p:cNvPr>
          <p:cNvSpPr txBox="1"/>
          <p:nvPr/>
        </p:nvSpPr>
        <p:spPr>
          <a:xfrm>
            <a:off x="829733" y="378248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Investment Round</a:t>
            </a:r>
            <a:endParaRPr lang="en-US" i="1">
              <a:solidFill>
                <a:srgbClr val="B4C6E7"/>
              </a:solidFill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FF14B0-38E4-4A5D-AEC0-7A63F744076D}"/>
              </a:ext>
            </a:extLst>
          </p:cNvPr>
          <p:cNvSpPr txBox="1"/>
          <p:nvPr/>
        </p:nvSpPr>
        <p:spPr>
          <a:xfrm>
            <a:off x="1202001" y="420302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In-silico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  <a:p>
            <a:r>
              <a:rPr lang="en-US" sz="1200" i="1">
                <a:solidFill>
                  <a:srgbClr val="B4C6E7"/>
                </a:solidFill>
                <a:cs typeface="Calibri"/>
              </a:rPr>
              <a:t>Technology Development 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E0D341-5ADE-2FDA-E7ED-1FE37D54076D}"/>
              </a:ext>
            </a:extLst>
          </p:cNvPr>
          <p:cNvSpPr txBox="1"/>
          <p:nvPr/>
        </p:nvSpPr>
        <p:spPr>
          <a:xfrm>
            <a:off x="3052232" y="2533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92CCA5-FDC9-14DF-0083-D439E83C47BD}"/>
              </a:ext>
            </a:extLst>
          </p:cNvPr>
          <p:cNvSpPr txBox="1"/>
          <p:nvPr/>
        </p:nvSpPr>
        <p:spPr>
          <a:xfrm>
            <a:off x="4258731" y="4184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8BEFE-765F-5877-F01B-9787E0381805}"/>
              </a:ext>
            </a:extLst>
          </p:cNvPr>
          <p:cNvSpPr txBox="1"/>
          <p:nvPr/>
        </p:nvSpPr>
        <p:spPr>
          <a:xfrm>
            <a:off x="5359400" y="4385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D92D54-933C-31F5-94C1-3038AAFBBB32}"/>
              </a:ext>
            </a:extLst>
          </p:cNvPr>
          <p:cNvSpPr txBox="1"/>
          <p:nvPr/>
        </p:nvSpPr>
        <p:spPr>
          <a:xfrm>
            <a:off x="3539066" y="27347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F2C04C-5B16-88FC-0EAB-20385368FCEB}"/>
              </a:ext>
            </a:extLst>
          </p:cNvPr>
          <p:cNvSpPr txBox="1"/>
          <p:nvPr/>
        </p:nvSpPr>
        <p:spPr>
          <a:xfrm>
            <a:off x="5581650" y="2734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577C36-5A89-162C-0A18-E9D8E3CF0772}"/>
              </a:ext>
            </a:extLst>
          </p:cNvPr>
          <p:cNvSpPr txBox="1"/>
          <p:nvPr/>
        </p:nvSpPr>
        <p:spPr>
          <a:xfrm>
            <a:off x="7634816" y="421639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6A0381-0CCF-4234-8FFD-BED28458A0BB}"/>
              </a:ext>
            </a:extLst>
          </p:cNvPr>
          <p:cNvSpPr/>
          <p:nvPr/>
        </p:nvSpPr>
        <p:spPr>
          <a:xfrm>
            <a:off x="888026" y="3777993"/>
            <a:ext cx="1189790" cy="2244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3895B2-D713-49E4-BC45-A43B814A3CFF}"/>
              </a:ext>
            </a:extLst>
          </p:cNvPr>
          <p:cNvSpPr/>
          <p:nvPr/>
        </p:nvSpPr>
        <p:spPr>
          <a:xfrm>
            <a:off x="1876940" y="1572565"/>
            <a:ext cx="1693333" cy="102867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6C0C10-0879-46D2-A531-17198166B1C1}"/>
              </a:ext>
            </a:extLst>
          </p:cNvPr>
          <p:cNvSpPr/>
          <p:nvPr/>
        </p:nvSpPr>
        <p:spPr>
          <a:xfrm>
            <a:off x="2933698" y="4691547"/>
            <a:ext cx="2311922" cy="99457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FF0289-E403-4A6C-88D8-FA653EA5EE51}"/>
              </a:ext>
            </a:extLst>
          </p:cNvPr>
          <p:cNvSpPr/>
          <p:nvPr/>
        </p:nvSpPr>
        <p:spPr>
          <a:xfrm>
            <a:off x="2979258" y="2566053"/>
            <a:ext cx="2189639" cy="4149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24729E-A440-4842-95C8-B5FC15EE78CC}"/>
              </a:ext>
            </a:extLst>
          </p:cNvPr>
          <p:cNvSpPr/>
          <p:nvPr/>
        </p:nvSpPr>
        <p:spPr>
          <a:xfrm>
            <a:off x="4479922" y="1641710"/>
            <a:ext cx="1745361" cy="95953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39B54A-1764-491D-9034-DDA2530F3ED2}"/>
              </a:ext>
            </a:extLst>
          </p:cNvPr>
          <p:cNvSpPr/>
          <p:nvPr/>
        </p:nvSpPr>
        <p:spPr>
          <a:xfrm>
            <a:off x="5488959" y="2649427"/>
            <a:ext cx="1289663" cy="29471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CF849C-884D-45C9-B6DD-039CA9A167CE}"/>
              </a:ext>
            </a:extLst>
          </p:cNvPr>
          <p:cNvSpPr/>
          <p:nvPr/>
        </p:nvSpPr>
        <p:spPr>
          <a:xfrm>
            <a:off x="6181828" y="1557668"/>
            <a:ext cx="1653156" cy="10630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4C3106-3339-4E48-B13D-674F133CE6F2}"/>
              </a:ext>
            </a:extLst>
          </p:cNvPr>
          <p:cNvSpPr/>
          <p:nvPr/>
        </p:nvSpPr>
        <p:spPr>
          <a:xfrm>
            <a:off x="7849226" y="1690688"/>
            <a:ext cx="1837176" cy="9105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9A640E-257D-4F41-BA6C-841B1BA0C357}"/>
              </a:ext>
            </a:extLst>
          </p:cNvPr>
          <p:cNvSpPr/>
          <p:nvPr/>
        </p:nvSpPr>
        <p:spPr>
          <a:xfrm>
            <a:off x="4169053" y="4217405"/>
            <a:ext cx="2829701" cy="3990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8A8655-1E87-4FB2-A2F8-C1A5B7E3541C}"/>
              </a:ext>
            </a:extLst>
          </p:cNvPr>
          <p:cNvSpPr/>
          <p:nvPr/>
        </p:nvSpPr>
        <p:spPr>
          <a:xfrm>
            <a:off x="6486455" y="4700472"/>
            <a:ext cx="1616146" cy="9080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75FE17-3A5F-4188-BADF-9BD6D7218898}"/>
              </a:ext>
            </a:extLst>
          </p:cNvPr>
          <p:cNvSpPr/>
          <p:nvPr/>
        </p:nvSpPr>
        <p:spPr>
          <a:xfrm>
            <a:off x="7513598" y="4267653"/>
            <a:ext cx="1616146" cy="2477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0456DA3-F9DB-4004-9E5F-578D18C3B354}"/>
              </a:ext>
            </a:extLst>
          </p:cNvPr>
          <p:cNvSpPr/>
          <p:nvPr/>
        </p:nvSpPr>
        <p:spPr>
          <a:xfrm>
            <a:off x="9764110" y="4691643"/>
            <a:ext cx="1616146" cy="91692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0B26C8-C91F-473C-B407-8C4D0AA461CC}"/>
              </a:ext>
            </a:extLst>
          </p:cNvPr>
          <p:cNvSpPr/>
          <p:nvPr/>
        </p:nvSpPr>
        <p:spPr>
          <a:xfrm>
            <a:off x="10396473" y="2453923"/>
            <a:ext cx="1784943" cy="115816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5155B1-DE73-4591-9A26-618604F0BDCC}"/>
              </a:ext>
            </a:extLst>
          </p:cNvPr>
          <p:cNvSpPr/>
          <p:nvPr/>
        </p:nvSpPr>
        <p:spPr>
          <a:xfrm>
            <a:off x="102474" y="4659499"/>
            <a:ext cx="1693333" cy="95953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DECB0C1-1BAC-44CF-8F5A-FBAAFD74E0D7}"/>
              </a:ext>
            </a:extLst>
          </p:cNvPr>
          <p:cNvSpPr/>
          <p:nvPr/>
        </p:nvSpPr>
        <p:spPr>
          <a:xfrm>
            <a:off x="1198824" y="4240762"/>
            <a:ext cx="1734874" cy="41767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6137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47" grpId="0" animBg="1"/>
      <p:bldP spid="51" grpId="0" animBg="1"/>
      <p:bldP spid="52" grpId="0" animBg="1"/>
      <p:bldP spid="54" grpId="0" animBg="1"/>
      <p:bldP spid="55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CE96679-209E-47E9-B201-7C49D4DB9827}"/>
              </a:ext>
            </a:extLst>
          </p:cNvPr>
          <p:cNvSpPr txBox="1"/>
          <p:nvPr/>
        </p:nvSpPr>
        <p:spPr>
          <a:xfrm>
            <a:off x="1859280" y="5869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Switch to Product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To Market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39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096000" y="1029766"/>
            <a:ext cx="5244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3E0641-A820-411D-8883-7B9BD67C59A7}"/>
              </a:ext>
            </a:extLst>
          </p:cNvPr>
          <p:cNvGrpSpPr/>
          <p:nvPr/>
        </p:nvGrpSpPr>
        <p:grpSpPr>
          <a:xfrm>
            <a:off x="514127" y="2041384"/>
            <a:ext cx="1752600" cy="2240277"/>
            <a:chOff x="1143000" y="1996443"/>
            <a:chExt cx="1752600" cy="22402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28FFFB-FD65-4DF6-B39F-0FEE5FDC067C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2019300" y="3719830"/>
              <a:ext cx="0" cy="5168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2212549-4FAF-4454-8884-689497C81772}"/>
                </a:ext>
              </a:extLst>
            </p:cNvPr>
            <p:cNvSpPr/>
            <p:nvPr/>
          </p:nvSpPr>
          <p:spPr>
            <a:xfrm>
              <a:off x="1143000" y="1996443"/>
              <a:ext cx="1752600" cy="172338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Q1 2022</a:t>
              </a:r>
            </a:p>
            <a:p>
              <a:pPr algn="ctr"/>
              <a:r>
                <a:rPr lang="en-US">
                  <a:solidFill>
                    <a:schemeClr val="accent4"/>
                  </a:solidFill>
                </a:rPr>
                <a:t>Business Idea</a:t>
              </a:r>
            </a:p>
            <a:p>
              <a:pPr algn="ctr"/>
              <a:endParaRPr lang="en-US">
                <a:solidFill>
                  <a:schemeClr val="accent4"/>
                </a:solidFill>
              </a:endParaRPr>
            </a:p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239D53-779E-41B9-95D2-BD84B3B22216}"/>
              </a:ext>
            </a:extLst>
          </p:cNvPr>
          <p:cNvGrpSpPr/>
          <p:nvPr/>
        </p:nvGrpSpPr>
        <p:grpSpPr>
          <a:xfrm>
            <a:off x="2803906" y="2041384"/>
            <a:ext cx="1752600" cy="2240277"/>
            <a:chOff x="1143000" y="1996443"/>
            <a:chExt cx="1752600" cy="224027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917DC2-6AA6-4C5E-8525-7533BDA1C705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19300" y="3719830"/>
              <a:ext cx="0" cy="5168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ABCEA98-7C95-4766-B5F1-7B4A435CD534}"/>
                </a:ext>
              </a:extLst>
            </p:cNvPr>
            <p:cNvSpPr/>
            <p:nvPr/>
          </p:nvSpPr>
          <p:spPr>
            <a:xfrm>
              <a:off x="1143000" y="1996443"/>
              <a:ext cx="1752600" cy="172338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Q3 2023</a:t>
              </a:r>
            </a:p>
            <a:p>
              <a:pPr algn="ctr"/>
              <a:r>
                <a:rPr lang="en-US">
                  <a:solidFill>
                    <a:schemeClr val="accent6"/>
                  </a:solidFill>
                </a:rPr>
                <a:t>Prototype</a:t>
              </a:r>
            </a:p>
            <a:p>
              <a:pPr algn="ctr"/>
              <a:endParaRPr lang="en-US">
                <a:solidFill>
                  <a:schemeClr val="accent6"/>
                </a:solidFill>
              </a:endParaRPr>
            </a:p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F14509-B1F5-4ABF-A758-B852C460980A}"/>
              </a:ext>
            </a:extLst>
          </p:cNvPr>
          <p:cNvGrpSpPr/>
          <p:nvPr/>
        </p:nvGrpSpPr>
        <p:grpSpPr>
          <a:xfrm>
            <a:off x="5059172" y="2041384"/>
            <a:ext cx="1752600" cy="2240277"/>
            <a:chOff x="1143000" y="1996443"/>
            <a:chExt cx="1752600" cy="224027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A49884-2E2C-493F-B342-D3F25BE7A10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019300" y="3719830"/>
              <a:ext cx="0" cy="5168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F0F494-BAE3-4904-B16C-BD3F6A2A7A4D}"/>
                </a:ext>
              </a:extLst>
            </p:cNvPr>
            <p:cNvSpPr/>
            <p:nvPr/>
          </p:nvSpPr>
          <p:spPr>
            <a:xfrm>
              <a:off x="1143000" y="1996443"/>
              <a:ext cx="1752600" cy="172338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Q4 2023</a:t>
              </a:r>
            </a:p>
            <a:p>
              <a:pPr algn="ctr"/>
              <a:r>
                <a:rPr lang="en-US">
                  <a:solidFill>
                    <a:srgbClr val="9E5ECE"/>
                  </a:solidFill>
                </a:rPr>
                <a:t>Partnership</a:t>
              </a:r>
            </a:p>
            <a:p>
              <a:pPr algn="ctr"/>
              <a:r>
                <a:rPr lang="en-US">
                  <a:solidFill>
                    <a:srgbClr val="9E5ECE"/>
                  </a:solidFill>
                </a:rPr>
                <a:t>MedTech Company</a:t>
              </a:r>
              <a:endParaRPr lang="en-NL">
                <a:solidFill>
                  <a:srgbClr val="9E5ECE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3B4DEE-1F99-4504-B29B-2D959BB59F08}"/>
              </a:ext>
            </a:extLst>
          </p:cNvPr>
          <p:cNvGrpSpPr/>
          <p:nvPr/>
        </p:nvGrpSpPr>
        <p:grpSpPr>
          <a:xfrm>
            <a:off x="7348952" y="2041385"/>
            <a:ext cx="1752600" cy="2220426"/>
            <a:chOff x="1143000" y="1996443"/>
            <a:chExt cx="1752600" cy="224027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C79DD1-8B84-4C10-A3EE-9B7303F9F1CA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2019300" y="3719830"/>
              <a:ext cx="0" cy="5168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ECF932B-1017-4BB2-996D-6D6DDD6D48B4}"/>
                </a:ext>
              </a:extLst>
            </p:cNvPr>
            <p:cNvSpPr/>
            <p:nvPr/>
          </p:nvSpPr>
          <p:spPr>
            <a:xfrm>
              <a:off x="1143000" y="1996443"/>
              <a:ext cx="1752600" cy="172338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Q2 2026</a:t>
              </a:r>
            </a:p>
            <a:p>
              <a:pPr algn="ctr"/>
              <a:r>
                <a:rPr lang="en-US">
                  <a:solidFill>
                    <a:srgbClr val="FFCCFF"/>
                  </a:solidFill>
                </a:rPr>
                <a:t>FDA Approval</a:t>
              </a:r>
            </a:p>
            <a:p>
              <a:pPr algn="ctr"/>
              <a:endParaRPr lang="en-US">
                <a:solidFill>
                  <a:srgbClr val="FFCCFF"/>
                </a:solidFill>
              </a:endParaRPr>
            </a:p>
            <a:p>
              <a:pPr algn="ctr"/>
              <a:endParaRPr lang="en-NL">
                <a:solidFill>
                  <a:srgbClr val="FFCCFF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203209-F1F0-496B-8F7C-AD40E6CDCF27}"/>
              </a:ext>
            </a:extLst>
          </p:cNvPr>
          <p:cNvGrpSpPr/>
          <p:nvPr/>
        </p:nvGrpSpPr>
        <p:grpSpPr>
          <a:xfrm>
            <a:off x="9638731" y="2048862"/>
            <a:ext cx="1752600" cy="2212948"/>
            <a:chOff x="1143000" y="1996443"/>
            <a:chExt cx="1752600" cy="224027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2C0D49-7711-4B00-9A12-572171F32BE4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19300" y="3719830"/>
              <a:ext cx="0" cy="5168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8E80F5A-6885-4302-BAEF-26E575C88B1A}"/>
                </a:ext>
              </a:extLst>
            </p:cNvPr>
            <p:cNvSpPr/>
            <p:nvPr/>
          </p:nvSpPr>
          <p:spPr>
            <a:xfrm>
              <a:off x="1143000" y="1996443"/>
              <a:ext cx="1752600" cy="1723387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Q1 2027</a:t>
              </a:r>
            </a:p>
            <a:p>
              <a:pPr algn="ctr"/>
              <a:r>
                <a:rPr lang="en-US">
                  <a:solidFill>
                    <a:srgbClr val="FF0000"/>
                  </a:solidFill>
                </a:rPr>
                <a:t>Market Launch</a:t>
              </a:r>
            </a:p>
            <a:p>
              <a:pPr algn="ctr"/>
              <a:endParaRPr lang="en-US"/>
            </a:p>
            <a:p>
              <a:pPr algn="ctr"/>
              <a:endParaRPr lang="en-NL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E807DA-0A3B-4220-A2C0-8706CA13CA24}"/>
              </a:ext>
            </a:extLst>
          </p:cNvPr>
          <p:cNvCxnSpPr>
            <a:cxnSpLocks/>
          </p:cNvCxnSpPr>
          <p:nvPr/>
        </p:nvCxnSpPr>
        <p:spPr>
          <a:xfrm>
            <a:off x="2535316" y="4236720"/>
            <a:ext cx="0" cy="6096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779393-BD54-42C0-AF9C-23AC95AA9566}"/>
              </a:ext>
            </a:extLst>
          </p:cNvPr>
          <p:cNvSpPr txBox="1"/>
          <p:nvPr/>
        </p:nvSpPr>
        <p:spPr>
          <a:xfrm>
            <a:off x="1390426" y="4890688"/>
            <a:ext cx="228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Elevator Pitch</a:t>
            </a:r>
          </a:p>
          <a:p>
            <a:pPr algn="ctr"/>
            <a:r>
              <a:rPr lang="en-US" b="1">
                <a:solidFill>
                  <a:schemeClr val="accent2"/>
                </a:solidFill>
              </a:rPr>
              <a:t>08.04.2022</a:t>
            </a:r>
          </a:p>
          <a:p>
            <a:pPr algn="ctr"/>
            <a:r>
              <a:rPr lang="en-US" b="1">
                <a:solidFill>
                  <a:schemeClr val="accent2"/>
                </a:solidFill>
              </a:rPr>
              <a:t>Investment </a:t>
            </a:r>
            <a:endParaRPr lang="en-NL" b="1">
              <a:solidFill>
                <a:schemeClr val="accent2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BBCAB7-546A-4A62-9E96-90245E4DF097}"/>
              </a:ext>
            </a:extLst>
          </p:cNvPr>
          <p:cNvCxnSpPr>
            <a:cxnSpLocks/>
          </p:cNvCxnSpPr>
          <p:nvPr/>
        </p:nvCxnSpPr>
        <p:spPr>
          <a:xfrm>
            <a:off x="4790583" y="4218568"/>
            <a:ext cx="0" cy="6096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1C16EB-6779-48CF-9B46-936BD98CB515}"/>
              </a:ext>
            </a:extLst>
          </p:cNvPr>
          <p:cNvSpPr txBox="1"/>
          <p:nvPr/>
        </p:nvSpPr>
        <p:spPr>
          <a:xfrm>
            <a:off x="3645693" y="4872536"/>
            <a:ext cx="228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5"/>
                </a:solidFill>
              </a:rPr>
              <a:t>Partner Search </a:t>
            </a:r>
            <a:endParaRPr lang="en-NL" b="1">
              <a:solidFill>
                <a:schemeClr val="accent5"/>
              </a:solidFill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78D2E01-51B0-460F-A0C4-EB5A9F915C77}"/>
              </a:ext>
            </a:extLst>
          </p:cNvPr>
          <p:cNvCxnSpPr/>
          <p:nvPr/>
        </p:nvCxnSpPr>
        <p:spPr>
          <a:xfrm>
            <a:off x="2535315" y="5832170"/>
            <a:ext cx="1366124" cy="228600"/>
          </a:xfrm>
          <a:prstGeom prst="bentConnector3">
            <a:avLst>
              <a:gd name="adj1" fmla="val 915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E77C6-D54D-4773-B7FD-FA5989C47D45}"/>
              </a:ext>
            </a:extLst>
          </p:cNvPr>
          <p:cNvCxnSpPr>
            <a:cxnSpLocks/>
          </p:cNvCxnSpPr>
          <p:nvPr/>
        </p:nvCxnSpPr>
        <p:spPr>
          <a:xfrm>
            <a:off x="7080363" y="4261810"/>
            <a:ext cx="0" cy="609600"/>
          </a:xfrm>
          <a:prstGeom prst="straightConnector1">
            <a:avLst/>
          </a:prstGeom>
          <a:ln w="76200">
            <a:solidFill>
              <a:srgbClr val="DC54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52DBCDB-469A-4050-9162-C90DB233C781}"/>
              </a:ext>
            </a:extLst>
          </p:cNvPr>
          <p:cNvSpPr txBox="1"/>
          <p:nvPr/>
        </p:nvSpPr>
        <p:spPr>
          <a:xfrm>
            <a:off x="5935473" y="4915778"/>
            <a:ext cx="228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C54B8"/>
                </a:solidFill>
              </a:rPr>
              <a:t>Clinical Trials</a:t>
            </a:r>
            <a:endParaRPr lang="en-NL" b="1">
              <a:solidFill>
                <a:srgbClr val="DC54B8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D5979-0CF0-471F-B592-42500696845E}"/>
              </a:ext>
            </a:extLst>
          </p:cNvPr>
          <p:cNvCxnSpPr>
            <a:cxnSpLocks/>
          </p:cNvCxnSpPr>
          <p:nvPr/>
        </p:nvCxnSpPr>
        <p:spPr>
          <a:xfrm>
            <a:off x="838200" y="4236720"/>
            <a:ext cx="10725615" cy="25090"/>
          </a:xfrm>
          <a:prstGeom prst="line">
            <a:avLst/>
          </a:prstGeom>
          <a:ln w="1079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F6EC749-C3EF-4B2F-B8E8-6D2900A53C30}"/>
              </a:ext>
            </a:extLst>
          </p:cNvPr>
          <p:cNvSpPr/>
          <p:nvPr/>
        </p:nvSpPr>
        <p:spPr>
          <a:xfrm>
            <a:off x="632512" y="4062404"/>
            <a:ext cx="5302947" cy="3786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4900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Infinity outline">
            <a:extLst>
              <a:ext uri="{FF2B5EF4-FFF2-40B4-BE49-F238E27FC236}">
                <a16:creationId xmlns:a16="http://schemas.microsoft.com/office/drawing/2014/main" id="{85AEC65B-1F29-4D65-A6A6-66EA9F145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927"/>
          <a:stretch/>
        </p:blipFill>
        <p:spPr>
          <a:xfrm>
            <a:off x="1519970" y="-2084379"/>
            <a:ext cx="4582656" cy="11422787"/>
          </a:xfrm>
          <a:prstGeom prst="rect">
            <a:avLst/>
          </a:prstGeom>
        </p:spPr>
      </p:pic>
      <p:pic>
        <p:nvPicPr>
          <p:cNvPr id="48" name="Graphic 47" descr="Infinity outline">
            <a:extLst>
              <a:ext uri="{FF2B5EF4-FFF2-40B4-BE49-F238E27FC236}">
                <a16:creationId xmlns:a16="http://schemas.microsoft.com/office/drawing/2014/main" id="{B7756626-B1A9-4A4A-8FF2-5AE7A5485E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9927"/>
          <a:stretch/>
        </p:blipFill>
        <p:spPr>
          <a:xfrm>
            <a:off x="6096000" y="-2084380"/>
            <a:ext cx="4582656" cy="11422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4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3825240" y="1029766"/>
            <a:ext cx="75153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DDB6A6-44F9-4F4F-A045-BA1F6D772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042" y="2197370"/>
            <a:ext cx="5257800" cy="548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ULTRASOUND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C0CF15-69FF-426B-ACFC-9591DF468971}"/>
              </a:ext>
            </a:extLst>
          </p:cNvPr>
          <p:cNvGrpSpPr/>
          <p:nvPr/>
        </p:nvGrpSpPr>
        <p:grpSpPr>
          <a:xfrm>
            <a:off x="2928211" y="2990644"/>
            <a:ext cx="451175" cy="451176"/>
            <a:chOff x="2481369" y="2618899"/>
            <a:chExt cx="451175" cy="4511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3DAAEB2-BDD5-410A-BB03-42FA0276B958}"/>
                </a:ext>
              </a:extLst>
            </p:cNvPr>
            <p:cNvSpPr/>
            <p:nvPr/>
          </p:nvSpPr>
          <p:spPr>
            <a:xfrm>
              <a:off x="2640708" y="2618899"/>
              <a:ext cx="291836" cy="291265"/>
            </a:xfrm>
            <a:custGeom>
              <a:avLst/>
              <a:gdLst>
                <a:gd name="connsiteX0" fmla="*/ 240437 w 291836"/>
                <a:gd name="connsiteY0" fmla="*/ 51400 h 291265"/>
                <a:gd name="connsiteX1" fmla="*/ 234726 w 291836"/>
                <a:gd name="connsiteY1" fmla="*/ 0 h 291265"/>
                <a:gd name="connsiteX2" fmla="*/ 171904 w 291836"/>
                <a:gd name="connsiteY2" fmla="*/ 62822 h 291265"/>
                <a:gd name="connsiteX3" fmla="*/ 175331 w 291836"/>
                <a:gd name="connsiteY3" fmla="*/ 92520 h 291265"/>
                <a:gd name="connsiteX4" fmla="*/ 83953 w 291836"/>
                <a:gd name="connsiteY4" fmla="*/ 183897 h 291265"/>
                <a:gd name="connsiteX5" fmla="*/ 57111 w 291836"/>
                <a:gd name="connsiteY5" fmla="*/ 177044 h 291265"/>
                <a:gd name="connsiteX6" fmla="*/ 0 w 291836"/>
                <a:gd name="connsiteY6" fmla="*/ 234155 h 291265"/>
                <a:gd name="connsiteX7" fmla="*/ 57111 w 291836"/>
                <a:gd name="connsiteY7" fmla="*/ 291266 h 291265"/>
                <a:gd name="connsiteX8" fmla="*/ 114222 w 291836"/>
                <a:gd name="connsiteY8" fmla="*/ 234155 h 291265"/>
                <a:gd name="connsiteX9" fmla="*/ 107940 w 291836"/>
                <a:gd name="connsiteY9" fmla="*/ 207884 h 291265"/>
                <a:gd name="connsiteX10" fmla="*/ 199317 w 291836"/>
                <a:gd name="connsiteY10" fmla="*/ 116506 h 291265"/>
                <a:gd name="connsiteX11" fmla="*/ 229015 w 291836"/>
                <a:gd name="connsiteY11" fmla="*/ 119933 h 291265"/>
                <a:gd name="connsiteX12" fmla="*/ 291837 w 291836"/>
                <a:gd name="connsiteY12" fmla="*/ 57111 h 291265"/>
                <a:gd name="connsiteX13" fmla="*/ 240437 w 291836"/>
                <a:gd name="connsiteY13" fmla="*/ 51400 h 29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1836" h="291265">
                  <a:moveTo>
                    <a:pt x="240437" y="51400"/>
                  </a:moveTo>
                  <a:lnTo>
                    <a:pt x="234726" y="0"/>
                  </a:lnTo>
                  <a:lnTo>
                    <a:pt x="171904" y="62822"/>
                  </a:lnTo>
                  <a:lnTo>
                    <a:pt x="175331" y="92520"/>
                  </a:lnTo>
                  <a:lnTo>
                    <a:pt x="83953" y="183897"/>
                  </a:lnTo>
                  <a:cubicBezTo>
                    <a:pt x="75958" y="179899"/>
                    <a:pt x="66820" y="177044"/>
                    <a:pt x="57111" y="177044"/>
                  </a:cubicBezTo>
                  <a:cubicBezTo>
                    <a:pt x="25700" y="177044"/>
                    <a:pt x="0" y="202744"/>
                    <a:pt x="0" y="234155"/>
                  </a:cubicBezTo>
                  <a:cubicBezTo>
                    <a:pt x="0" y="265566"/>
                    <a:pt x="25700" y="291266"/>
                    <a:pt x="57111" y="291266"/>
                  </a:cubicBezTo>
                  <a:cubicBezTo>
                    <a:pt x="88522" y="291266"/>
                    <a:pt x="114222" y="265566"/>
                    <a:pt x="114222" y="234155"/>
                  </a:cubicBezTo>
                  <a:cubicBezTo>
                    <a:pt x="114222" y="224446"/>
                    <a:pt x="111937" y="215879"/>
                    <a:pt x="107940" y="207884"/>
                  </a:cubicBezTo>
                  <a:lnTo>
                    <a:pt x="199317" y="116506"/>
                  </a:lnTo>
                  <a:lnTo>
                    <a:pt x="229015" y="119933"/>
                  </a:lnTo>
                  <a:lnTo>
                    <a:pt x="291837" y="57111"/>
                  </a:lnTo>
                  <a:lnTo>
                    <a:pt x="240437" y="51400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7C58C3-C4BD-4D4E-BC5B-5F86DCE16861}"/>
                </a:ext>
              </a:extLst>
            </p:cNvPr>
            <p:cNvSpPr/>
            <p:nvPr/>
          </p:nvSpPr>
          <p:spPr>
            <a:xfrm>
              <a:off x="2481369" y="2636032"/>
              <a:ext cx="434043" cy="434043"/>
            </a:xfrm>
            <a:custGeom>
              <a:avLst/>
              <a:gdLst>
                <a:gd name="connsiteX0" fmla="*/ 404345 w 434043"/>
                <a:gd name="connsiteY0" fmla="*/ 118791 h 434043"/>
                <a:gd name="connsiteX1" fmla="*/ 396921 w 434043"/>
                <a:gd name="connsiteY1" fmla="*/ 126786 h 434043"/>
                <a:gd name="connsiteX2" fmla="*/ 386070 w 434043"/>
                <a:gd name="connsiteY2" fmla="*/ 125644 h 434043"/>
                <a:gd name="connsiteX3" fmla="*/ 374077 w 434043"/>
                <a:gd name="connsiteY3" fmla="*/ 123931 h 434043"/>
                <a:gd name="connsiteX4" fmla="*/ 399777 w 434043"/>
                <a:gd name="connsiteY4" fmla="*/ 217022 h 434043"/>
                <a:gd name="connsiteX5" fmla="*/ 217022 w 434043"/>
                <a:gd name="connsiteY5" fmla="*/ 399777 h 434043"/>
                <a:gd name="connsiteX6" fmla="*/ 34267 w 434043"/>
                <a:gd name="connsiteY6" fmla="*/ 217022 h 434043"/>
                <a:gd name="connsiteX7" fmla="*/ 217022 w 434043"/>
                <a:gd name="connsiteY7" fmla="*/ 34267 h 434043"/>
                <a:gd name="connsiteX8" fmla="*/ 310112 w 434043"/>
                <a:gd name="connsiteY8" fmla="*/ 59966 h 434043"/>
                <a:gd name="connsiteX9" fmla="*/ 308970 w 434043"/>
                <a:gd name="connsiteY9" fmla="*/ 48544 h 434043"/>
                <a:gd name="connsiteX10" fmla="*/ 307257 w 434043"/>
                <a:gd name="connsiteY10" fmla="*/ 37122 h 434043"/>
                <a:gd name="connsiteX11" fmla="*/ 315252 w 434043"/>
                <a:gd name="connsiteY11" fmla="*/ 29127 h 434043"/>
                <a:gd name="connsiteX12" fmla="*/ 319250 w 434043"/>
                <a:gd name="connsiteY12" fmla="*/ 25129 h 434043"/>
                <a:gd name="connsiteX13" fmla="*/ 217022 w 434043"/>
                <a:gd name="connsiteY13" fmla="*/ 0 h 434043"/>
                <a:gd name="connsiteX14" fmla="*/ 0 w 434043"/>
                <a:gd name="connsiteY14" fmla="*/ 217022 h 434043"/>
                <a:gd name="connsiteX15" fmla="*/ 217022 w 434043"/>
                <a:gd name="connsiteY15" fmla="*/ 434043 h 434043"/>
                <a:gd name="connsiteX16" fmla="*/ 434043 w 434043"/>
                <a:gd name="connsiteY16" fmla="*/ 217022 h 434043"/>
                <a:gd name="connsiteX17" fmla="*/ 408343 w 434043"/>
                <a:gd name="connsiteY17" fmla="*/ 115364 h 434043"/>
                <a:gd name="connsiteX18" fmla="*/ 404345 w 434043"/>
                <a:gd name="connsiteY18" fmla="*/ 118791 h 4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043" h="434043">
                  <a:moveTo>
                    <a:pt x="404345" y="118791"/>
                  </a:moveTo>
                  <a:lnTo>
                    <a:pt x="396921" y="126786"/>
                  </a:lnTo>
                  <a:lnTo>
                    <a:pt x="386070" y="125644"/>
                  </a:lnTo>
                  <a:lnTo>
                    <a:pt x="374077" y="123931"/>
                  </a:lnTo>
                  <a:cubicBezTo>
                    <a:pt x="390068" y="151344"/>
                    <a:pt x="399777" y="182755"/>
                    <a:pt x="399777" y="217022"/>
                  </a:cubicBezTo>
                  <a:cubicBezTo>
                    <a:pt x="399777" y="317537"/>
                    <a:pt x="317537" y="399777"/>
                    <a:pt x="217022" y="399777"/>
                  </a:cubicBezTo>
                  <a:cubicBezTo>
                    <a:pt x="116506" y="399777"/>
                    <a:pt x="34267" y="317537"/>
                    <a:pt x="34267" y="217022"/>
                  </a:cubicBezTo>
                  <a:cubicBezTo>
                    <a:pt x="34267" y="116506"/>
                    <a:pt x="116506" y="34267"/>
                    <a:pt x="217022" y="34267"/>
                  </a:cubicBezTo>
                  <a:cubicBezTo>
                    <a:pt x="250717" y="34267"/>
                    <a:pt x="282699" y="43404"/>
                    <a:pt x="310112" y="59966"/>
                  </a:cubicBezTo>
                  <a:lnTo>
                    <a:pt x="308970" y="48544"/>
                  </a:lnTo>
                  <a:lnTo>
                    <a:pt x="307257" y="37122"/>
                  </a:lnTo>
                  <a:lnTo>
                    <a:pt x="315252" y="29127"/>
                  </a:lnTo>
                  <a:lnTo>
                    <a:pt x="319250" y="25129"/>
                  </a:lnTo>
                  <a:cubicBezTo>
                    <a:pt x="288410" y="9138"/>
                    <a:pt x="254144" y="0"/>
                    <a:pt x="217022" y="0"/>
                  </a:cubicBezTo>
                  <a:cubicBezTo>
                    <a:pt x="97089" y="0"/>
                    <a:pt x="0" y="97089"/>
                    <a:pt x="0" y="217022"/>
                  </a:cubicBezTo>
                  <a:cubicBezTo>
                    <a:pt x="0" y="336955"/>
                    <a:pt x="97089" y="434043"/>
                    <a:pt x="217022" y="434043"/>
                  </a:cubicBezTo>
                  <a:cubicBezTo>
                    <a:pt x="336955" y="434043"/>
                    <a:pt x="434043" y="336955"/>
                    <a:pt x="434043" y="217022"/>
                  </a:cubicBezTo>
                  <a:cubicBezTo>
                    <a:pt x="434043" y="179899"/>
                    <a:pt x="424905" y="145633"/>
                    <a:pt x="408343" y="115364"/>
                  </a:cubicBezTo>
                  <a:lnTo>
                    <a:pt x="404345" y="11879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D0F70C-EB75-4751-BE43-A6E701A0F761}"/>
                </a:ext>
              </a:extLst>
            </p:cNvPr>
            <p:cNvSpPr/>
            <p:nvPr/>
          </p:nvSpPr>
          <p:spPr>
            <a:xfrm>
              <a:off x="2561324" y="2715987"/>
              <a:ext cx="274132" cy="274132"/>
            </a:xfrm>
            <a:custGeom>
              <a:avLst/>
              <a:gdLst>
                <a:gd name="connsiteX0" fmla="*/ 232442 w 274132"/>
                <a:gd name="connsiteY0" fmla="*/ 98231 h 274132"/>
                <a:gd name="connsiteX1" fmla="*/ 239866 w 274132"/>
                <a:gd name="connsiteY1" fmla="*/ 137066 h 274132"/>
                <a:gd name="connsiteX2" fmla="*/ 137066 w 274132"/>
                <a:gd name="connsiteY2" fmla="*/ 239866 h 274132"/>
                <a:gd name="connsiteX3" fmla="*/ 34267 w 274132"/>
                <a:gd name="connsiteY3" fmla="*/ 137066 h 274132"/>
                <a:gd name="connsiteX4" fmla="*/ 137066 w 274132"/>
                <a:gd name="connsiteY4" fmla="*/ 34267 h 274132"/>
                <a:gd name="connsiteX5" fmla="*/ 175902 w 274132"/>
                <a:gd name="connsiteY5" fmla="*/ 41691 h 274132"/>
                <a:gd name="connsiteX6" fmla="*/ 201602 w 274132"/>
                <a:gd name="connsiteY6" fmla="*/ 15991 h 274132"/>
                <a:gd name="connsiteX7" fmla="*/ 137066 w 274132"/>
                <a:gd name="connsiteY7" fmla="*/ 0 h 274132"/>
                <a:gd name="connsiteX8" fmla="*/ 0 w 274132"/>
                <a:gd name="connsiteY8" fmla="*/ 137066 h 274132"/>
                <a:gd name="connsiteX9" fmla="*/ 137066 w 274132"/>
                <a:gd name="connsiteY9" fmla="*/ 274133 h 274132"/>
                <a:gd name="connsiteX10" fmla="*/ 274133 w 274132"/>
                <a:gd name="connsiteY10" fmla="*/ 137066 h 274132"/>
                <a:gd name="connsiteX11" fmla="*/ 258141 w 274132"/>
                <a:gd name="connsiteY11" fmla="*/ 72531 h 274132"/>
                <a:gd name="connsiteX12" fmla="*/ 232442 w 274132"/>
                <a:gd name="connsiteY12" fmla="*/ 98231 h 2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132" h="274132">
                  <a:moveTo>
                    <a:pt x="232442" y="98231"/>
                  </a:moveTo>
                  <a:cubicBezTo>
                    <a:pt x="237581" y="110224"/>
                    <a:pt x="239866" y="123360"/>
                    <a:pt x="239866" y="137066"/>
                  </a:cubicBezTo>
                  <a:cubicBezTo>
                    <a:pt x="239866" y="193606"/>
                    <a:pt x="193606" y="239866"/>
                    <a:pt x="137066" y="239866"/>
                  </a:cubicBezTo>
                  <a:cubicBezTo>
                    <a:pt x="80526" y="239866"/>
                    <a:pt x="34267" y="193606"/>
                    <a:pt x="34267" y="137066"/>
                  </a:cubicBezTo>
                  <a:cubicBezTo>
                    <a:pt x="34267" y="80526"/>
                    <a:pt x="80526" y="34267"/>
                    <a:pt x="137066" y="34267"/>
                  </a:cubicBezTo>
                  <a:cubicBezTo>
                    <a:pt x="150773" y="34267"/>
                    <a:pt x="163908" y="37122"/>
                    <a:pt x="175902" y="41691"/>
                  </a:cubicBezTo>
                  <a:lnTo>
                    <a:pt x="201602" y="15991"/>
                  </a:lnTo>
                  <a:cubicBezTo>
                    <a:pt x="182184" y="5711"/>
                    <a:pt x="160482" y="0"/>
                    <a:pt x="137066" y="0"/>
                  </a:cubicBezTo>
                  <a:cubicBezTo>
                    <a:pt x="61680" y="0"/>
                    <a:pt x="0" y="61680"/>
                    <a:pt x="0" y="137066"/>
                  </a:cubicBezTo>
                  <a:cubicBezTo>
                    <a:pt x="0" y="212453"/>
                    <a:pt x="61680" y="274133"/>
                    <a:pt x="137066" y="274133"/>
                  </a:cubicBezTo>
                  <a:cubicBezTo>
                    <a:pt x="212453" y="274133"/>
                    <a:pt x="274133" y="212453"/>
                    <a:pt x="274133" y="137066"/>
                  </a:cubicBezTo>
                  <a:cubicBezTo>
                    <a:pt x="274133" y="113651"/>
                    <a:pt x="268421" y="91949"/>
                    <a:pt x="258141" y="72531"/>
                  </a:cubicBezTo>
                  <a:lnTo>
                    <a:pt x="232442" y="9823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0947683-C1B2-44EB-995D-0E00968BB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44" y="4064490"/>
            <a:ext cx="1057998" cy="9101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7A49C-D599-449E-9633-5A26E18C7675}"/>
              </a:ext>
            </a:extLst>
          </p:cNvPr>
          <p:cNvSpPr txBox="1"/>
          <p:nvPr/>
        </p:nvSpPr>
        <p:spPr>
          <a:xfrm>
            <a:off x="3665642" y="2942100"/>
            <a:ext cx="219543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Real-time</a:t>
            </a:r>
          </a:p>
          <a:p>
            <a:r>
              <a:rPr lang="en-US">
                <a:solidFill>
                  <a:schemeClr val="accent6"/>
                </a:solidFill>
              </a:rPr>
              <a:t>Soft Tissue</a:t>
            </a:r>
            <a:endParaRPr lang="en-US">
              <a:solidFill>
                <a:schemeClr val="accent6"/>
              </a:solidFill>
              <a:cs typeface="Calibri"/>
            </a:endParaRPr>
          </a:p>
          <a:p>
            <a:r>
              <a:rPr lang="en-US">
                <a:solidFill>
                  <a:schemeClr val="accent6"/>
                </a:solidFill>
              </a:rPr>
              <a:t>Non-Harmful</a:t>
            </a:r>
            <a:endParaRPr lang="en-US">
              <a:solidFill>
                <a:schemeClr val="accent6"/>
              </a:solidFill>
              <a:cs typeface="Calibri"/>
            </a:endParaRPr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chemeClr val="accent4"/>
                </a:solidFill>
              </a:rPr>
              <a:t>Devices </a:t>
            </a:r>
          </a:p>
          <a:p>
            <a:r>
              <a:rPr lang="en-US">
                <a:solidFill>
                  <a:schemeClr val="accent4"/>
                </a:solidFill>
              </a:rPr>
              <a:t>Resolution</a:t>
            </a:r>
            <a:endParaRPr lang="en-NL">
              <a:solidFill>
                <a:schemeClr val="accent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5B9CF8-5A6D-4763-B290-50946CFBBC86}"/>
              </a:ext>
            </a:extLst>
          </p:cNvPr>
          <p:cNvGrpSpPr/>
          <p:nvPr/>
        </p:nvGrpSpPr>
        <p:grpSpPr>
          <a:xfrm>
            <a:off x="5414230" y="2197370"/>
            <a:ext cx="6392740" cy="2777294"/>
            <a:chOff x="6096000" y="1825625"/>
            <a:chExt cx="6392740" cy="2777294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18319C5-B3A3-4892-B4F3-C3EAE0D6979B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825625"/>
              <a:ext cx="5257800" cy="54826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/>
                <a:t>X-RAY</a:t>
              </a:r>
            </a:p>
            <a:p>
              <a:pPr marL="0" indent="0" algn="ctr">
                <a:buNone/>
              </a:pPr>
              <a:endParaRPr lang="en-US">
                <a:cs typeface="Calibri"/>
              </a:endParaRPr>
            </a:p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8ACBA8-75AE-4D42-B051-35F71D82D275}"/>
                </a:ext>
              </a:extLst>
            </p:cNvPr>
            <p:cNvSpPr/>
            <p:nvPr/>
          </p:nvSpPr>
          <p:spPr>
            <a:xfrm>
              <a:off x="8007906" y="2618899"/>
              <a:ext cx="291836" cy="291265"/>
            </a:xfrm>
            <a:custGeom>
              <a:avLst/>
              <a:gdLst>
                <a:gd name="connsiteX0" fmla="*/ 240437 w 291836"/>
                <a:gd name="connsiteY0" fmla="*/ 51400 h 291265"/>
                <a:gd name="connsiteX1" fmla="*/ 234726 w 291836"/>
                <a:gd name="connsiteY1" fmla="*/ 0 h 291265"/>
                <a:gd name="connsiteX2" fmla="*/ 171904 w 291836"/>
                <a:gd name="connsiteY2" fmla="*/ 62822 h 291265"/>
                <a:gd name="connsiteX3" fmla="*/ 175331 w 291836"/>
                <a:gd name="connsiteY3" fmla="*/ 92520 h 291265"/>
                <a:gd name="connsiteX4" fmla="*/ 83953 w 291836"/>
                <a:gd name="connsiteY4" fmla="*/ 183897 h 291265"/>
                <a:gd name="connsiteX5" fmla="*/ 57111 w 291836"/>
                <a:gd name="connsiteY5" fmla="*/ 177044 h 291265"/>
                <a:gd name="connsiteX6" fmla="*/ 0 w 291836"/>
                <a:gd name="connsiteY6" fmla="*/ 234155 h 291265"/>
                <a:gd name="connsiteX7" fmla="*/ 57111 w 291836"/>
                <a:gd name="connsiteY7" fmla="*/ 291266 h 291265"/>
                <a:gd name="connsiteX8" fmla="*/ 114222 w 291836"/>
                <a:gd name="connsiteY8" fmla="*/ 234155 h 291265"/>
                <a:gd name="connsiteX9" fmla="*/ 107940 w 291836"/>
                <a:gd name="connsiteY9" fmla="*/ 207884 h 291265"/>
                <a:gd name="connsiteX10" fmla="*/ 199317 w 291836"/>
                <a:gd name="connsiteY10" fmla="*/ 116506 h 291265"/>
                <a:gd name="connsiteX11" fmla="*/ 229015 w 291836"/>
                <a:gd name="connsiteY11" fmla="*/ 119933 h 291265"/>
                <a:gd name="connsiteX12" fmla="*/ 291837 w 291836"/>
                <a:gd name="connsiteY12" fmla="*/ 57111 h 291265"/>
                <a:gd name="connsiteX13" fmla="*/ 240437 w 291836"/>
                <a:gd name="connsiteY13" fmla="*/ 51400 h 29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1836" h="291265">
                  <a:moveTo>
                    <a:pt x="240437" y="51400"/>
                  </a:moveTo>
                  <a:lnTo>
                    <a:pt x="234726" y="0"/>
                  </a:lnTo>
                  <a:lnTo>
                    <a:pt x="171904" y="62822"/>
                  </a:lnTo>
                  <a:lnTo>
                    <a:pt x="175331" y="92520"/>
                  </a:lnTo>
                  <a:lnTo>
                    <a:pt x="83953" y="183897"/>
                  </a:lnTo>
                  <a:cubicBezTo>
                    <a:pt x="75958" y="179899"/>
                    <a:pt x="66820" y="177044"/>
                    <a:pt x="57111" y="177044"/>
                  </a:cubicBezTo>
                  <a:cubicBezTo>
                    <a:pt x="25700" y="177044"/>
                    <a:pt x="0" y="202744"/>
                    <a:pt x="0" y="234155"/>
                  </a:cubicBezTo>
                  <a:cubicBezTo>
                    <a:pt x="0" y="265566"/>
                    <a:pt x="25700" y="291266"/>
                    <a:pt x="57111" y="291266"/>
                  </a:cubicBezTo>
                  <a:cubicBezTo>
                    <a:pt x="88522" y="291266"/>
                    <a:pt x="114222" y="265566"/>
                    <a:pt x="114222" y="234155"/>
                  </a:cubicBezTo>
                  <a:cubicBezTo>
                    <a:pt x="114222" y="224446"/>
                    <a:pt x="111937" y="215879"/>
                    <a:pt x="107940" y="207884"/>
                  </a:cubicBezTo>
                  <a:lnTo>
                    <a:pt x="199317" y="116506"/>
                  </a:lnTo>
                  <a:lnTo>
                    <a:pt x="229015" y="119933"/>
                  </a:lnTo>
                  <a:lnTo>
                    <a:pt x="291837" y="57111"/>
                  </a:lnTo>
                  <a:lnTo>
                    <a:pt x="240437" y="51400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4A201F-E2DF-40A0-9F33-D85F06736BE0}"/>
                </a:ext>
              </a:extLst>
            </p:cNvPr>
            <p:cNvSpPr/>
            <p:nvPr/>
          </p:nvSpPr>
          <p:spPr>
            <a:xfrm>
              <a:off x="7848567" y="2636032"/>
              <a:ext cx="434043" cy="434043"/>
            </a:xfrm>
            <a:custGeom>
              <a:avLst/>
              <a:gdLst>
                <a:gd name="connsiteX0" fmla="*/ 404345 w 434043"/>
                <a:gd name="connsiteY0" fmla="*/ 118791 h 434043"/>
                <a:gd name="connsiteX1" fmla="*/ 396921 w 434043"/>
                <a:gd name="connsiteY1" fmla="*/ 126786 h 434043"/>
                <a:gd name="connsiteX2" fmla="*/ 386070 w 434043"/>
                <a:gd name="connsiteY2" fmla="*/ 125644 h 434043"/>
                <a:gd name="connsiteX3" fmla="*/ 374077 w 434043"/>
                <a:gd name="connsiteY3" fmla="*/ 123931 h 434043"/>
                <a:gd name="connsiteX4" fmla="*/ 399777 w 434043"/>
                <a:gd name="connsiteY4" fmla="*/ 217022 h 434043"/>
                <a:gd name="connsiteX5" fmla="*/ 217022 w 434043"/>
                <a:gd name="connsiteY5" fmla="*/ 399777 h 434043"/>
                <a:gd name="connsiteX6" fmla="*/ 34267 w 434043"/>
                <a:gd name="connsiteY6" fmla="*/ 217022 h 434043"/>
                <a:gd name="connsiteX7" fmla="*/ 217022 w 434043"/>
                <a:gd name="connsiteY7" fmla="*/ 34267 h 434043"/>
                <a:gd name="connsiteX8" fmla="*/ 310112 w 434043"/>
                <a:gd name="connsiteY8" fmla="*/ 59966 h 434043"/>
                <a:gd name="connsiteX9" fmla="*/ 308970 w 434043"/>
                <a:gd name="connsiteY9" fmla="*/ 48544 h 434043"/>
                <a:gd name="connsiteX10" fmla="*/ 307257 w 434043"/>
                <a:gd name="connsiteY10" fmla="*/ 37122 h 434043"/>
                <a:gd name="connsiteX11" fmla="*/ 315252 w 434043"/>
                <a:gd name="connsiteY11" fmla="*/ 29127 h 434043"/>
                <a:gd name="connsiteX12" fmla="*/ 319250 w 434043"/>
                <a:gd name="connsiteY12" fmla="*/ 25129 h 434043"/>
                <a:gd name="connsiteX13" fmla="*/ 217022 w 434043"/>
                <a:gd name="connsiteY13" fmla="*/ 0 h 434043"/>
                <a:gd name="connsiteX14" fmla="*/ 0 w 434043"/>
                <a:gd name="connsiteY14" fmla="*/ 217022 h 434043"/>
                <a:gd name="connsiteX15" fmla="*/ 217022 w 434043"/>
                <a:gd name="connsiteY15" fmla="*/ 434043 h 434043"/>
                <a:gd name="connsiteX16" fmla="*/ 434043 w 434043"/>
                <a:gd name="connsiteY16" fmla="*/ 217022 h 434043"/>
                <a:gd name="connsiteX17" fmla="*/ 408343 w 434043"/>
                <a:gd name="connsiteY17" fmla="*/ 115364 h 434043"/>
                <a:gd name="connsiteX18" fmla="*/ 404345 w 434043"/>
                <a:gd name="connsiteY18" fmla="*/ 118791 h 43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043" h="434043">
                  <a:moveTo>
                    <a:pt x="404345" y="118791"/>
                  </a:moveTo>
                  <a:lnTo>
                    <a:pt x="396921" y="126786"/>
                  </a:lnTo>
                  <a:lnTo>
                    <a:pt x="386070" y="125644"/>
                  </a:lnTo>
                  <a:lnTo>
                    <a:pt x="374077" y="123931"/>
                  </a:lnTo>
                  <a:cubicBezTo>
                    <a:pt x="390068" y="151344"/>
                    <a:pt x="399777" y="182755"/>
                    <a:pt x="399777" y="217022"/>
                  </a:cubicBezTo>
                  <a:cubicBezTo>
                    <a:pt x="399777" y="317537"/>
                    <a:pt x="317537" y="399777"/>
                    <a:pt x="217022" y="399777"/>
                  </a:cubicBezTo>
                  <a:cubicBezTo>
                    <a:pt x="116506" y="399777"/>
                    <a:pt x="34267" y="317537"/>
                    <a:pt x="34267" y="217022"/>
                  </a:cubicBezTo>
                  <a:cubicBezTo>
                    <a:pt x="34267" y="116506"/>
                    <a:pt x="116506" y="34267"/>
                    <a:pt x="217022" y="34267"/>
                  </a:cubicBezTo>
                  <a:cubicBezTo>
                    <a:pt x="250717" y="34267"/>
                    <a:pt x="282699" y="43404"/>
                    <a:pt x="310112" y="59966"/>
                  </a:cubicBezTo>
                  <a:lnTo>
                    <a:pt x="308970" y="48544"/>
                  </a:lnTo>
                  <a:lnTo>
                    <a:pt x="307257" y="37122"/>
                  </a:lnTo>
                  <a:lnTo>
                    <a:pt x="315252" y="29127"/>
                  </a:lnTo>
                  <a:lnTo>
                    <a:pt x="319250" y="25129"/>
                  </a:lnTo>
                  <a:cubicBezTo>
                    <a:pt x="288410" y="9138"/>
                    <a:pt x="254144" y="0"/>
                    <a:pt x="217022" y="0"/>
                  </a:cubicBezTo>
                  <a:cubicBezTo>
                    <a:pt x="97089" y="0"/>
                    <a:pt x="0" y="97089"/>
                    <a:pt x="0" y="217022"/>
                  </a:cubicBezTo>
                  <a:cubicBezTo>
                    <a:pt x="0" y="336955"/>
                    <a:pt x="97089" y="434043"/>
                    <a:pt x="217022" y="434043"/>
                  </a:cubicBezTo>
                  <a:cubicBezTo>
                    <a:pt x="336955" y="434043"/>
                    <a:pt x="434043" y="336955"/>
                    <a:pt x="434043" y="217022"/>
                  </a:cubicBezTo>
                  <a:cubicBezTo>
                    <a:pt x="434043" y="179899"/>
                    <a:pt x="424905" y="145633"/>
                    <a:pt x="408343" y="115364"/>
                  </a:cubicBezTo>
                  <a:lnTo>
                    <a:pt x="404345" y="11879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6EB780-0059-4491-AFE1-CC405C2FCA6A}"/>
                </a:ext>
              </a:extLst>
            </p:cNvPr>
            <p:cNvSpPr/>
            <p:nvPr/>
          </p:nvSpPr>
          <p:spPr>
            <a:xfrm>
              <a:off x="7928522" y="2715987"/>
              <a:ext cx="274132" cy="274132"/>
            </a:xfrm>
            <a:custGeom>
              <a:avLst/>
              <a:gdLst>
                <a:gd name="connsiteX0" fmla="*/ 232442 w 274132"/>
                <a:gd name="connsiteY0" fmla="*/ 98231 h 274132"/>
                <a:gd name="connsiteX1" fmla="*/ 239866 w 274132"/>
                <a:gd name="connsiteY1" fmla="*/ 137066 h 274132"/>
                <a:gd name="connsiteX2" fmla="*/ 137066 w 274132"/>
                <a:gd name="connsiteY2" fmla="*/ 239866 h 274132"/>
                <a:gd name="connsiteX3" fmla="*/ 34267 w 274132"/>
                <a:gd name="connsiteY3" fmla="*/ 137066 h 274132"/>
                <a:gd name="connsiteX4" fmla="*/ 137066 w 274132"/>
                <a:gd name="connsiteY4" fmla="*/ 34267 h 274132"/>
                <a:gd name="connsiteX5" fmla="*/ 175902 w 274132"/>
                <a:gd name="connsiteY5" fmla="*/ 41691 h 274132"/>
                <a:gd name="connsiteX6" fmla="*/ 201602 w 274132"/>
                <a:gd name="connsiteY6" fmla="*/ 15991 h 274132"/>
                <a:gd name="connsiteX7" fmla="*/ 137066 w 274132"/>
                <a:gd name="connsiteY7" fmla="*/ 0 h 274132"/>
                <a:gd name="connsiteX8" fmla="*/ 0 w 274132"/>
                <a:gd name="connsiteY8" fmla="*/ 137066 h 274132"/>
                <a:gd name="connsiteX9" fmla="*/ 137066 w 274132"/>
                <a:gd name="connsiteY9" fmla="*/ 274133 h 274132"/>
                <a:gd name="connsiteX10" fmla="*/ 274133 w 274132"/>
                <a:gd name="connsiteY10" fmla="*/ 137066 h 274132"/>
                <a:gd name="connsiteX11" fmla="*/ 258141 w 274132"/>
                <a:gd name="connsiteY11" fmla="*/ 72531 h 274132"/>
                <a:gd name="connsiteX12" fmla="*/ 232442 w 274132"/>
                <a:gd name="connsiteY12" fmla="*/ 98231 h 2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132" h="274132">
                  <a:moveTo>
                    <a:pt x="232442" y="98231"/>
                  </a:moveTo>
                  <a:cubicBezTo>
                    <a:pt x="237581" y="110224"/>
                    <a:pt x="239866" y="123360"/>
                    <a:pt x="239866" y="137066"/>
                  </a:cubicBezTo>
                  <a:cubicBezTo>
                    <a:pt x="239866" y="193606"/>
                    <a:pt x="193606" y="239866"/>
                    <a:pt x="137066" y="239866"/>
                  </a:cubicBezTo>
                  <a:cubicBezTo>
                    <a:pt x="80526" y="239866"/>
                    <a:pt x="34267" y="193606"/>
                    <a:pt x="34267" y="137066"/>
                  </a:cubicBezTo>
                  <a:cubicBezTo>
                    <a:pt x="34267" y="80526"/>
                    <a:pt x="80526" y="34267"/>
                    <a:pt x="137066" y="34267"/>
                  </a:cubicBezTo>
                  <a:cubicBezTo>
                    <a:pt x="150773" y="34267"/>
                    <a:pt x="163908" y="37122"/>
                    <a:pt x="175902" y="41691"/>
                  </a:cubicBezTo>
                  <a:lnTo>
                    <a:pt x="201602" y="15991"/>
                  </a:lnTo>
                  <a:cubicBezTo>
                    <a:pt x="182184" y="5711"/>
                    <a:pt x="160482" y="0"/>
                    <a:pt x="137066" y="0"/>
                  </a:cubicBezTo>
                  <a:cubicBezTo>
                    <a:pt x="61680" y="0"/>
                    <a:pt x="0" y="61680"/>
                    <a:pt x="0" y="137066"/>
                  </a:cubicBezTo>
                  <a:cubicBezTo>
                    <a:pt x="0" y="212453"/>
                    <a:pt x="61680" y="274133"/>
                    <a:pt x="137066" y="274133"/>
                  </a:cubicBezTo>
                  <a:cubicBezTo>
                    <a:pt x="212453" y="274133"/>
                    <a:pt x="274133" y="212453"/>
                    <a:pt x="274133" y="137066"/>
                  </a:cubicBezTo>
                  <a:cubicBezTo>
                    <a:pt x="274133" y="113651"/>
                    <a:pt x="268421" y="91949"/>
                    <a:pt x="258141" y="72531"/>
                  </a:cubicBezTo>
                  <a:lnTo>
                    <a:pt x="232442" y="98231"/>
                  </a:lnTo>
                  <a:close/>
                </a:path>
              </a:pathLst>
            </a:custGeom>
            <a:solidFill>
              <a:schemeClr val="tx1"/>
            </a:solidFill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D468B5B5-E041-4BAD-9EF4-15D54E39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212" y="3692745"/>
              <a:ext cx="1057998" cy="91017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F91ED-5FD1-40B7-ADE5-B8888A3DD479}"/>
                </a:ext>
              </a:extLst>
            </p:cNvPr>
            <p:cNvSpPr txBox="1"/>
            <p:nvPr/>
          </p:nvSpPr>
          <p:spPr>
            <a:xfrm>
              <a:off x="8604210" y="2570355"/>
              <a:ext cx="3884530" cy="20313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Real-time</a:t>
              </a:r>
            </a:p>
            <a:p>
              <a:r>
                <a:rPr lang="en-US">
                  <a:solidFill>
                    <a:schemeClr val="accent4"/>
                  </a:solidFill>
                </a:rPr>
                <a:t>Devices </a:t>
              </a:r>
            </a:p>
            <a:p>
              <a:r>
                <a:rPr lang="en-US">
                  <a:solidFill>
                    <a:schemeClr val="accent4"/>
                  </a:solidFill>
                </a:rPr>
                <a:t>Resolution</a:t>
              </a:r>
              <a:endParaRPr lang="en-US">
                <a:solidFill>
                  <a:schemeClr val="accent4"/>
                </a:solidFill>
                <a:cs typeface="Calibri"/>
              </a:endParaRPr>
            </a:p>
            <a:p>
              <a:endParaRPr lang="en-US"/>
            </a:p>
            <a:p>
              <a:endParaRPr lang="en-US"/>
            </a:p>
            <a:p>
              <a:r>
                <a:rPr lang="en-US">
                  <a:solidFill>
                    <a:schemeClr val="accent6"/>
                  </a:solidFill>
                </a:rPr>
                <a:t>Soft Tissue</a:t>
              </a:r>
              <a:endParaRPr lang="en-US">
                <a:solidFill>
                  <a:schemeClr val="accent6"/>
                </a:solidFill>
                <a:cs typeface="Calibri"/>
              </a:endParaRPr>
            </a:p>
            <a:p>
              <a:r>
                <a:rPr lang="en-US">
                  <a:solidFill>
                    <a:schemeClr val="accent6"/>
                  </a:solidFill>
                  <a:cs typeface="Calibri"/>
                </a:rPr>
                <a:t>Harmful</a:t>
              </a: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2B247EB-691F-4035-B6D0-92CF0AD31D8A}"/>
              </a:ext>
            </a:extLst>
          </p:cNvPr>
          <p:cNvSpPr/>
          <p:nvPr/>
        </p:nvSpPr>
        <p:spPr>
          <a:xfrm rot="8328046">
            <a:off x="6405530" y="4190223"/>
            <a:ext cx="470280" cy="403279"/>
          </a:xfrm>
          <a:prstGeom prst="triangl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E3673F-F084-438C-9B2C-CED11E934785}"/>
              </a:ext>
            </a:extLst>
          </p:cNvPr>
          <p:cNvSpPr/>
          <p:nvPr/>
        </p:nvSpPr>
        <p:spPr>
          <a:xfrm rot="19515465">
            <a:off x="6182258" y="3341810"/>
            <a:ext cx="202105" cy="10865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1D7AC9-90E8-4E1D-A5D5-FF68F2DE8AC8}"/>
              </a:ext>
            </a:extLst>
          </p:cNvPr>
          <p:cNvGrpSpPr/>
          <p:nvPr/>
        </p:nvGrpSpPr>
        <p:grpSpPr>
          <a:xfrm rot="4503695">
            <a:off x="5344849" y="3590972"/>
            <a:ext cx="897799" cy="1726374"/>
            <a:chOff x="6130411" y="3019528"/>
            <a:chExt cx="897799" cy="1726374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72345A5-0FA5-469F-BFF2-4955983730EF}"/>
                </a:ext>
              </a:extLst>
            </p:cNvPr>
            <p:cNvSpPr/>
            <p:nvPr/>
          </p:nvSpPr>
          <p:spPr>
            <a:xfrm rot="8328046">
              <a:off x="6557930" y="4342623"/>
              <a:ext cx="470280" cy="40327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51A6E99-F11E-42CD-8182-337162E8E99F}"/>
                </a:ext>
              </a:extLst>
            </p:cNvPr>
            <p:cNvSpPr/>
            <p:nvPr/>
          </p:nvSpPr>
          <p:spPr>
            <a:xfrm rot="19243554">
              <a:off x="6130411" y="3019528"/>
              <a:ext cx="185956" cy="1608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50" name="Graphic 49" descr="Upward trend with solid fill">
            <a:extLst>
              <a:ext uri="{FF2B5EF4-FFF2-40B4-BE49-F238E27FC236}">
                <a16:creationId xmlns:a16="http://schemas.microsoft.com/office/drawing/2014/main" id="{619CA48A-90C7-43FA-9808-5C2C759A5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674" y="5313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 Relievers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40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4160520" y="1029766"/>
            <a:ext cx="71800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EA3CA-B8A4-4987-BB41-4D06B0DA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065"/>
            <a:ext cx="6563124" cy="4351338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Multi-modality Fusion</a:t>
            </a:r>
            <a:r>
              <a:rPr lang="en-US"/>
              <a:t>: </a:t>
            </a:r>
            <a:br>
              <a:rPr lang="en-US"/>
            </a:br>
            <a:r>
              <a:rPr lang="en-US" b="1"/>
              <a:t>Visualize</a:t>
            </a:r>
            <a:r>
              <a:rPr lang="en-US"/>
              <a:t> </a:t>
            </a:r>
            <a:r>
              <a:rPr lang="en-US" b="1"/>
              <a:t>Both</a:t>
            </a:r>
            <a:r>
              <a:rPr lang="en-US"/>
              <a:t> </a:t>
            </a:r>
            <a:r>
              <a:rPr lang="en-US" b="1"/>
              <a:t>Hard &amp; Soft Tissues</a:t>
            </a:r>
          </a:p>
          <a:p>
            <a:endParaRPr lang="en-US"/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Reduce Fluoroscopy Frame Rate according to Ultrasound Motion Input</a:t>
            </a:r>
            <a:r>
              <a:rPr lang="en-US"/>
              <a:t>: </a:t>
            </a:r>
            <a:br>
              <a:rPr lang="en-US"/>
            </a:br>
            <a:r>
              <a:rPr lang="en-US" b="1"/>
              <a:t>Reduce Harmful Radiation</a:t>
            </a:r>
          </a:p>
          <a:p>
            <a:endParaRPr lang="en-US"/>
          </a:p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Object Segmentation from Fluoroscopy Image &amp; Projection on Ultrasound Images</a:t>
            </a:r>
            <a:r>
              <a:rPr lang="en-US"/>
              <a:t>: </a:t>
            </a:r>
            <a:r>
              <a:rPr lang="en-US" b="1"/>
              <a:t>Resolution</a:t>
            </a:r>
            <a:endParaRPr lang="en-N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EB195F-34F2-40E4-AE16-04D2484485C3}"/>
              </a:ext>
            </a:extLst>
          </p:cNvPr>
          <p:cNvSpPr txBox="1"/>
          <p:nvPr/>
        </p:nvSpPr>
        <p:spPr>
          <a:xfrm>
            <a:off x="7401324" y="4568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Interventional Cardiologist</a:t>
            </a:r>
            <a:endParaRPr lang="en-NL" sz="2800"/>
          </a:p>
        </p:txBody>
      </p:sp>
      <p:pic>
        <p:nvPicPr>
          <p:cNvPr id="35" name="Graphic 34" descr="Doctor male with solid fill">
            <a:extLst>
              <a:ext uri="{FF2B5EF4-FFF2-40B4-BE49-F238E27FC236}">
                <a16:creationId xmlns:a16="http://schemas.microsoft.com/office/drawing/2014/main" id="{7FDA7F80-1BEB-4B57-8432-8BD3B6BF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9324" y="1214303"/>
            <a:ext cx="914400" cy="9144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3F70145-14BF-471C-8793-E95DB2A8DFFA}"/>
              </a:ext>
            </a:extLst>
          </p:cNvPr>
          <p:cNvSpPr/>
          <p:nvPr/>
        </p:nvSpPr>
        <p:spPr>
          <a:xfrm>
            <a:off x="6705600" y="2032000"/>
            <a:ext cx="2153920" cy="2145095"/>
          </a:xfrm>
          <a:custGeom>
            <a:avLst/>
            <a:gdLst>
              <a:gd name="connsiteX0" fmla="*/ 0 w 2153920"/>
              <a:gd name="connsiteY0" fmla="*/ 0 h 2145095"/>
              <a:gd name="connsiteX1" fmla="*/ 1706880 w 2153920"/>
              <a:gd name="connsiteY1" fmla="*/ 538480 h 2145095"/>
              <a:gd name="connsiteX2" fmla="*/ 1300480 w 2153920"/>
              <a:gd name="connsiteY2" fmla="*/ 1910080 h 2145095"/>
              <a:gd name="connsiteX3" fmla="*/ 2153920 w 2153920"/>
              <a:gd name="connsiteY3" fmla="*/ 2133600 h 214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20" h="2145095">
                <a:moveTo>
                  <a:pt x="0" y="0"/>
                </a:moveTo>
                <a:cubicBezTo>
                  <a:pt x="745066" y="110066"/>
                  <a:pt x="1490133" y="220133"/>
                  <a:pt x="1706880" y="538480"/>
                </a:cubicBezTo>
                <a:cubicBezTo>
                  <a:pt x="1923627" y="856827"/>
                  <a:pt x="1225973" y="1644227"/>
                  <a:pt x="1300480" y="1910080"/>
                </a:cubicBezTo>
                <a:cubicBezTo>
                  <a:pt x="1374987" y="2175933"/>
                  <a:pt x="1764453" y="2154766"/>
                  <a:pt x="2153920" y="2133600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9526022-C78C-4618-933F-D2830562D4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r="5489" b="4608"/>
          <a:stretch/>
        </p:blipFill>
        <p:spPr>
          <a:xfrm>
            <a:off x="9092266" y="2730157"/>
            <a:ext cx="2714116" cy="2705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89BEB-3A9C-4FA9-8A7E-C2F6F92DB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298688">
            <a:off x="9314651" y="2960462"/>
            <a:ext cx="2090454" cy="175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6DAE3-ECEC-4261-9644-E848C446856D}"/>
              </a:ext>
            </a:extLst>
          </p:cNvPr>
          <p:cNvSpPr/>
          <p:nvPr/>
        </p:nvSpPr>
        <p:spPr>
          <a:xfrm>
            <a:off x="435429" y="2699657"/>
            <a:ext cx="7119257" cy="14042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B078AA-3C4B-42AE-9916-775078E65717}"/>
              </a:ext>
            </a:extLst>
          </p:cNvPr>
          <p:cNvSpPr/>
          <p:nvPr/>
        </p:nvSpPr>
        <p:spPr>
          <a:xfrm>
            <a:off x="727674" y="4237788"/>
            <a:ext cx="7941262" cy="13720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D4C9DF-751E-4F04-BCC6-CF497AA39E3F}"/>
              </a:ext>
            </a:extLst>
          </p:cNvPr>
          <p:cNvSpPr/>
          <p:nvPr/>
        </p:nvSpPr>
        <p:spPr>
          <a:xfrm>
            <a:off x="435429" y="1529189"/>
            <a:ext cx="9431585" cy="11095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71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 Relievers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5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4160520" y="1029766"/>
            <a:ext cx="71800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EA3CA-B8A4-4987-BB41-4D06B0DA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065"/>
            <a:ext cx="10502348" cy="469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Overlaid</a:t>
            </a:r>
            <a:r>
              <a:rPr lang="en-US"/>
              <a:t> </a:t>
            </a:r>
            <a:r>
              <a:rPr lang="en-US" b="1"/>
              <a:t>Ultrasound &amp; X-Ray Images</a:t>
            </a:r>
            <a:endParaRPr lang="en-US"/>
          </a:p>
          <a:p>
            <a:endParaRPr lang="en-US" b="1">
              <a:solidFill>
                <a:srgbClr val="FFFFFF"/>
              </a:solidFill>
            </a:endParaRPr>
          </a:p>
          <a:p>
            <a:endParaRPr lang="en-US" sz="1800" b="1">
              <a:solidFill>
                <a:srgbClr val="FFFFFF"/>
              </a:solidFill>
            </a:endParaRPr>
          </a:p>
          <a:p>
            <a:r>
              <a:rPr lang="en-US" b="1"/>
              <a:t>Reduced Harmful Radiation</a:t>
            </a:r>
            <a:endParaRPr lang="en-US">
              <a:cs typeface="Calibri" panose="020F0502020204030204"/>
            </a:endParaRPr>
          </a:p>
          <a:p>
            <a:endParaRPr lang="en-US" b="1">
              <a:solidFill>
                <a:srgbClr val="FFFFFF"/>
              </a:solidFill>
              <a:cs typeface="Calibri"/>
            </a:endParaRPr>
          </a:p>
          <a:p>
            <a:endParaRPr lang="en-US" sz="1800" b="1">
              <a:solidFill>
                <a:srgbClr val="FFFFFF"/>
              </a:solidFill>
              <a:cs typeface="Calibri"/>
            </a:endParaRPr>
          </a:p>
          <a:p>
            <a:r>
              <a:rPr lang="en-US" b="1"/>
              <a:t>Assisted Image Guidance</a:t>
            </a:r>
            <a:br>
              <a:rPr lang="en-US" b="1"/>
            </a:br>
            <a:endParaRPr 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EB195F-34F2-40E4-AE16-04D2484485C3}"/>
              </a:ext>
            </a:extLst>
          </p:cNvPr>
          <p:cNvSpPr txBox="1"/>
          <p:nvPr/>
        </p:nvSpPr>
        <p:spPr>
          <a:xfrm>
            <a:off x="7401324" y="4568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Interventional Cardiologist</a:t>
            </a:r>
            <a:endParaRPr lang="en-NL" sz="2800"/>
          </a:p>
        </p:txBody>
      </p:sp>
      <p:pic>
        <p:nvPicPr>
          <p:cNvPr id="35" name="Graphic 34" descr="Doctor male with solid fill">
            <a:extLst>
              <a:ext uri="{FF2B5EF4-FFF2-40B4-BE49-F238E27FC236}">
                <a16:creationId xmlns:a16="http://schemas.microsoft.com/office/drawing/2014/main" id="{7FDA7F80-1BEB-4B57-8432-8BD3B6BF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9324" y="1214303"/>
            <a:ext cx="914400" cy="914400"/>
          </a:xfrm>
          <a:prstGeom prst="rect">
            <a:avLst/>
          </a:prstGeom>
        </p:spPr>
      </p:pic>
      <p:pic>
        <p:nvPicPr>
          <p:cNvPr id="15" name="Graphic 14" descr="Upward trend with solid fill">
            <a:extLst>
              <a:ext uri="{FF2B5EF4-FFF2-40B4-BE49-F238E27FC236}">
                <a16:creationId xmlns:a16="http://schemas.microsoft.com/office/drawing/2014/main" id="{65582FAC-97B6-4FB1-812A-609883253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674" y="5381625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3A90DA-BE7B-4C04-9953-89E4E44FB37E}"/>
              </a:ext>
            </a:extLst>
          </p:cNvPr>
          <p:cNvSpPr/>
          <p:nvPr/>
        </p:nvSpPr>
        <p:spPr>
          <a:xfrm>
            <a:off x="727674" y="2936268"/>
            <a:ext cx="10612874" cy="920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69119-48B3-41BB-9847-8E9755FC38E9}"/>
              </a:ext>
            </a:extLst>
          </p:cNvPr>
          <p:cNvSpPr/>
          <p:nvPr/>
        </p:nvSpPr>
        <p:spPr>
          <a:xfrm>
            <a:off x="727674" y="4418918"/>
            <a:ext cx="10928295" cy="96270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4C4E0-8B0B-4918-AC11-17C86039968E}"/>
              </a:ext>
            </a:extLst>
          </p:cNvPr>
          <p:cNvSpPr/>
          <p:nvPr/>
        </p:nvSpPr>
        <p:spPr>
          <a:xfrm>
            <a:off x="727674" y="1510031"/>
            <a:ext cx="9431585" cy="110958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948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6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3035300" y="1029766"/>
            <a:ext cx="83052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EA3CA-B8A4-4987-BB41-4D06B0DA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065"/>
            <a:ext cx="10502348" cy="469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Overlaid</a:t>
            </a:r>
            <a:r>
              <a:rPr lang="en-US"/>
              <a:t> </a:t>
            </a:r>
            <a:r>
              <a:rPr lang="en-US" b="1"/>
              <a:t>Ultrasound &amp; X-Ray Images</a:t>
            </a:r>
            <a:endParaRPr lang="en-US"/>
          </a:p>
          <a:p>
            <a:pPr marL="0" indent="0">
              <a:buNone/>
            </a:pP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  Dynamic Fusion Imaging</a:t>
            </a:r>
          </a:p>
          <a:p>
            <a:endParaRPr lang="en-US" sz="1800" b="1">
              <a:solidFill>
                <a:srgbClr val="FFFFFF"/>
              </a:solidFill>
            </a:endParaRPr>
          </a:p>
          <a:p>
            <a:r>
              <a:rPr lang="en-US" b="1"/>
              <a:t>Reduced Harmful Radiation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cs typeface="Calibri"/>
              </a:rPr>
              <a:t>  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Fluoroscopy Frames Interpolation with Adaptive Frame Rate </a:t>
            </a:r>
          </a:p>
          <a:p>
            <a:endParaRPr lang="en-US" sz="1800" b="1">
              <a:solidFill>
                <a:srgbClr val="FFFFFF"/>
              </a:solidFill>
              <a:cs typeface="Calibri"/>
            </a:endParaRPr>
          </a:p>
          <a:p>
            <a:r>
              <a:rPr lang="en-US" b="1"/>
              <a:t>Assisted Image Guidance</a:t>
            </a:r>
            <a:br>
              <a:rPr lang="en-US" b="1"/>
            </a:b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Annotation Points &amp; Labels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EB195F-34F2-40E4-AE16-04D2484485C3}"/>
              </a:ext>
            </a:extLst>
          </p:cNvPr>
          <p:cNvSpPr txBox="1"/>
          <p:nvPr/>
        </p:nvSpPr>
        <p:spPr>
          <a:xfrm>
            <a:off x="7401324" y="4568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Interventional Cardiologist</a:t>
            </a:r>
            <a:endParaRPr lang="en-NL" sz="2800"/>
          </a:p>
        </p:txBody>
      </p:sp>
      <p:pic>
        <p:nvPicPr>
          <p:cNvPr id="35" name="Graphic 34" descr="Doctor male with solid fill">
            <a:extLst>
              <a:ext uri="{FF2B5EF4-FFF2-40B4-BE49-F238E27FC236}">
                <a16:creationId xmlns:a16="http://schemas.microsoft.com/office/drawing/2014/main" id="{7FDA7F80-1BEB-4B57-8432-8BD3B6BF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9324" y="1214303"/>
            <a:ext cx="914400" cy="914400"/>
          </a:xfrm>
          <a:prstGeom prst="rect">
            <a:avLst/>
          </a:prstGeom>
        </p:spPr>
      </p:pic>
      <p:pic>
        <p:nvPicPr>
          <p:cNvPr id="17" name="Graphic 16" descr="Upward trend with solid fill">
            <a:extLst>
              <a:ext uri="{FF2B5EF4-FFF2-40B4-BE49-F238E27FC236}">
                <a16:creationId xmlns:a16="http://schemas.microsoft.com/office/drawing/2014/main" id="{F1458853-6A3A-4F19-99A9-A8317BC7C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674" y="5381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9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7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607644" y="1029766"/>
            <a:ext cx="87329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5BFA9E-7B13-4C5B-931E-FF39A5B4E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/>
              <a:t>Our vision is to get the most out of these modalities: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sz="2000" b="1"/>
              <a:t>FROM</a:t>
            </a:r>
            <a:r>
              <a:rPr lang="en-US" sz="3200" b="1"/>
              <a:t> COMPLEMENTARY DIVIDED, </a:t>
            </a:r>
            <a:r>
              <a:rPr lang="en-US" sz="2000" b="1"/>
              <a:t>TO</a:t>
            </a:r>
            <a:r>
              <a:rPr lang="en-US" sz="3200" b="1"/>
              <a:t> </a:t>
            </a:r>
            <a:r>
              <a:rPr lang="en-US" sz="3600" b="1"/>
              <a:t>SYNERGISTICALLY UNITED</a:t>
            </a:r>
            <a:endParaRPr lang="en-US" sz="2000" b="1"/>
          </a:p>
          <a:p>
            <a:pPr marL="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311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02D4CB7-5234-49E4-ADFB-452CB411CA8B}"/>
              </a:ext>
            </a:extLst>
          </p:cNvPr>
          <p:cNvSpPr/>
          <p:nvPr/>
        </p:nvSpPr>
        <p:spPr>
          <a:xfrm>
            <a:off x="2998970" y="248477"/>
            <a:ext cx="6253048" cy="6361043"/>
          </a:xfrm>
          <a:prstGeom prst="ellipse">
            <a:avLst/>
          </a:prstGeom>
          <a:solidFill>
            <a:schemeClr val="tx1">
              <a:lumMod val="95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EC03C8-6D23-456A-86EC-1A1DCABEE7E3}"/>
              </a:ext>
            </a:extLst>
          </p:cNvPr>
          <p:cNvSpPr/>
          <p:nvPr/>
        </p:nvSpPr>
        <p:spPr>
          <a:xfrm>
            <a:off x="3310359" y="1077217"/>
            <a:ext cx="5710165" cy="5532303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8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2812648" y="1029766"/>
            <a:ext cx="9259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34907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B633F6-FB21-4F1C-A056-F62AA025DEF2}"/>
              </a:ext>
            </a:extLst>
          </p:cNvPr>
          <p:cNvCxnSpPr>
            <a:cxnSpLocks/>
          </p:cNvCxnSpPr>
          <p:nvPr/>
        </p:nvCxnSpPr>
        <p:spPr>
          <a:xfrm>
            <a:off x="8610600" y="1029766"/>
            <a:ext cx="27299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B09E0C-084A-43EA-A699-01D8452D4A21}"/>
              </a:ext>
            </a:extLst>
          </p:cNvPr>
          <p:cNvSpPr txBox="1"/>
          <p:nvPr/>
        </p:nvSpPr>
        <p:spPr>
          <a:xfrm>
            <a:off x="9053443" y="1077217"/>
            <a:ext cx="29417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tx1">
                    <a:lumMod val="95000"/>
                  </a:schemeClr>
                </a:solidFill>
              </a:rPr>
              <a:t>TAM</a:t>
            </a:r>
          </a:p>
          <a:p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Catheter-based Procedures</a:t>
            </a:r>
            <a:endParaRPr lang="en-NL" sz="20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FFA6B-B36A-43E4-B83A-6474902AB0FF}"/>
              </a:ext>
            </a:extLst>
          </p:cNvPr>
          <p:cNvSpPr txBox="1"/>
          <p:nvPr/>
        </p:nvSpPr>
        <p:spPr>
          <a:xfrm>
            <a:off x="9383175" y="2250861"/>
            <a:ext cx="2855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95000"/>
                  </a:schemeClr>
                </a:solidFill>
              </a:rPr>
              <a:t>50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400" b="1">
                <a:solidFill>
                  <a:schemeClr val="tx1">
                    <a:lumMod val="95000"/>
                  </a:schemeClr>
                </a:solidFill>
              </a:rPr>
              <a:t>million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</a:rPr>
              <a:t> per </a:t>
            </a:r>
            <a:r>
              <a:rPr lang="en-US" sz="2400" err="1">
                <a:solidFill>
                  <a:schemeClr val="tx1">
                    <a:lumMod val="95000"/>
                  </a:schemeClr>
                </a:solidFill>
              </a:rPr>
              <a:t>yr</a:t>
            </a:r>
            <a:endParaRPr lang="en-US" sz="24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95000"/>
                  </a:schemeClr>
                </a:solidFill>
              </a:rPr>
              <a:t>50-500 billion $</a:t>
            </a:r>
            <a:endParaRPr lang="en-NL" sz="24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6DF04-95E8-4030-82D4-2A7FF0941429}"/>
              </a:ext>
            </a:extLst>
          </p:cNvPr>
          <p:cNvSpPr txBox="1"/>
          <p:nvPr/>
        </p:nvSpPr>
        <p:spPr>
          <a:xfrm>
            <a:off x="10695008" y="1077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F1001-F93C-4495-BC77-6596845228F8}"/>
              </a:ext>
            </a:extLst>
          </p:cNvPr>
          <p:cNvSpPr txBox="1"/>
          <p:nvPr/>
        </p:nvSpPr>
        <p:spPr>
          <a:xfrm>
            <a:off x="3435841" y="1434840"/>
            <a:ext cx="2941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Coronary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D65A31-8896-4FC6-B9E7-70B58EE52993}"/>
              </a:ext>
            </a:extLst>
          </p:cNvPr>
          <p:cNvSpPr txBox="1"/>
          <p:nvPr/>
        </p:nvSpPr>
        <p:spPr>
          <a:xfrm>
            <a:off x="5631813" y="2025619"/>
            <a:ext cx="294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Catheter-based</a:t>
            </a:r>
            <a:br>
              <a:rPr lang="en-US" sz="20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Intracardiac Procedures</a:t>
            </a:r>
          </a:p>
          <a:p>
            <a:pPr algn="ctr"/>
            <a:endParaRPr lang="en-NL" sz="20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CDE73-DB49-4FF9-9D2E-7F4ACE60F4AE}"/>
              </a:ext>
            </a:extLst>
          </p:cNvPr>
          <p:cNvSpPr txBox="1"/>
          <p:nvPr/>
        </p:nvSpPr>
        <p:spPr>
          <a:xfrm>
            <a:off x="9451695" y="4080528"/>
            <a:ext cx="2941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SAM</a:t>
            </a:r>
          </a:p>
          <a:p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</a:rPr>
              <a:t>ICE-assisted</a:t>
            </a:r>
          </a:p>
          <a:p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</a:rPr>
              <a:t>Catheter-based</a:t>
            </a:r>
          </a:p>
          <a:p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</a:rPr>
              <a:t>Intracardiac Procedures</a:t>
            </a:r>
            <a:endParaRPr lang="en-NL" sz="2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87AD6B-0E8A-42ED-A981-6A0695949869}"/>
              </a:ext>
            </a:extLst>
          </p:cNvPr>
          <p:cNvSpPr/>
          <p:nvPr/>
        </p:nvSpPr>
        <p:spPr>
          <a:xfrm>
            <a:off x="4197744" y="2928498"/>
            <a:ext cx="3935393" cy="3681022"/>
          </a:xfrm>
          <a:prstGeom prst="ellipse">
            <a:avLst/>
          </a:prstGeom>
          <a:solidFill>
            <a:schemeClr val="accent1">
              <a:lumMod val="50000"/>
              <a:alpha val="69804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F14C2D-18FD-4C55-B34A-A0382EF421AE}"/>
              </a:ext>
            </a:extLst>
          </p:cNvPr>
          <p:cNvSpPr txBox="1"/>
          <p:nvPr/>
        </p:nvSpPr>
        <p:spPr>
          <a:xfrm>
            <a:off x="7254923" y="3849695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TTE</a:t>
            </a:r>
            <a:endParaRPr lang="en-NL" sz="24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C552A-58CE-449C-99B5-FF3F48EFC73A}"/>
              </a:ext>
            </a:extLst>
          </p:cNvPr>
          <p:cNvSpPr txBox="1"/>
          <p:nvPr/>
        </p:nvSpPr>
        <p:spPr>
          <a:xfrm>
            <a:off x="4472751" y="3849694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TEE</a:t>
            </a:r>
            <a:endParaRPr lang="en-NL" sz="24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BB1CB-0A6D-401D-90CA-218E0B3B64D8}"/>
              </a:ext>
            </a:extLst>
          </p:cNvPr>
          <p:cNvSpPr txBox="1"/>
          <p:nvPr/>
        </p:nvSpPr>
        <p:spPr>
          <a:xfrm>
            <a:off x="5798337" y="3841032"/>
            <a:ext cx="680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ICE</a:t>
            </a:r>
            <a:endParaRPr lang="en-NL" sz="24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993077-904B-49BA-B30D-E6EAE4C9BE8E}"/>
              </a:ext>
            </a:extLst>
          </p:cNvPr>
          <p:cNvSpPr txBox="1"/>
          <p:nvPr/>
        </p:nvSpPr>
        <p:spPr>
          <a:xfrm>
            <a:off x="9020522" y="5476723"/>
            <a:ext cx="2855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million</a:t>
            </a:r>
            <a:r>
              <a:rPr lang="en-US" sz="2400">
                <a:solidFill>
                  <a:schemeClr val="accent1">
                    <a:lumMod val="20000"/>
                    <a:lumOff val="80000"/>
                  </a:schemeClr>
                </a:solidFill>
              </a:rPr>
              <a:t> per </a:t>
            </a:r>
            <a:r>
              <a:rPr lang="en-US" sz="240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yr</a:t>
            </a:r>
            <a:endParaRPr lang="en-US" sz="24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000">
                <a:solidFill>
                  <a:schemeClr val="accent1">
                    <a:lumMod val="20000"/>
                    <a:lumOff val="80000"/>
                  </a:schemeClr>
                </a:solidFill>
              </a:rPr>
              <a:t>10-100 billion $</a:t>
            </a:r>
            <a:endParaRPr lang="en-NL" sz="20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23AAFA-6B48-4E8F-B8B9-D379D2FE9E44}"/>
              </a:ext>
            </a:extLst>
          </p:cNvPr>
          <p:cNvSpPr/>
          <p:nvPr/>
        </p:nvSpPr>
        <p:spPr>
          <a:xfrm>
            <a:off x="5216507" y="4861825"/>
            <a:ext cx="1886193" cy="1765057"/>
          </a:xfrm>
          <a:prstGeom prst="ellipse">
            <a:avLst/>
          </a:prstGeom>
          <a:solidFill>
            <a:srgbClr val="C00000">
              <a:alpha val="6980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D9413A-36F3-4289-8272-E4BFDDFA8DDA}"/>
              </a:ext>
            </a:extLst>
          </p:cNvPr>
          <p:cNvSpPr txBox="1"/>
          <p:nvPr/>
        </p:nvSpPr>
        <p:spPr>
          <a:xfrm>
            <a:off x="1771155" y="4845781"/>
            <a:ext cx="15044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>
                <a:solidFill>
                  <a:srgbClr val="D60000"/>
                </a:solidFill>
              </a:rPr>
              <a:t>SOM</a:t>
            </a:r>
          </a:p>
          <a:p>
            <a:pPr algn="r"/>
            <a:r>
              <a:rPr lang="en-US" sz="3200" b="1">
                <a:solidFill>
                  <a:srgbClr val="D60000"/>
                </a:solidFill>
              </a:rPr>
              <a:t>30%</a:t>
            </a:r>
          </a:p>
          <a:p>
            <a:pPr algn="r"/>
            <a:endParaRPr lang="en-US" sz="2000" b="1">
              <a:solidFill>
                <a:srgbClr val="D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/>
      <p:bldP spid="24" grpId="1"/>
      <p:bldP spid="25" grpId="0"/>
      <p:bldP spid="25" grpId="1"/>
      <p:bldP spid="27" grpId="0"/>
      <p:bldP spid="22" grpId="0" animBg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D0543D5-A387-5A2B-869A-A3FE4D5C593A}"/>
              </a:ext>
            </a:extLst>
          </p:cNvPr>
          <p:cNvSpPr txBox="1"/>
          <p:nvPr/>
        </p:nvSpPr>
        <p:spPr>
          <a:xfrm>
            <a:off x="10127188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2012-8EFD-488C-9DC1-E8F4EA92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Go-To-Market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6320-4230-4C67-AD8E-4188C263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D4CFF-BE26-4136-9D1F-BFF2CCEC8E5A}" type="slidenum">
              <a:rPr lang="en-NL" smtClean="0"/>
              <a:t>9</a:t>
            </a:fld>
            <a:endParaRPr lang="en-N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1C700-7BA9-4390-B2EE-F0CFA241B8AE}"/>
              </a:ext>
            </a:extLst>
          </p:cNvPr>
          <p:cNvCxnSpPr>
            <a:cxnSpLocks/>
          </p:cNvCxnSpPr>
          <p:nvPr/>
        </p:nvCxnSpPr>
        <p:spPr>
          <a:xfrm>
            <a:off x="6096000" y="1029766"/>
            <a:ext cx="52445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50290-2AD0-41FB-9782-FC95A55F320A}"/>
              </a:ext>
            </a:extLst>
          </p:cNvPr>
          <p:cNvCxnSpPr>
            <a:cxnSpLocks/>
          </p:cNvCxnSpPr>
          <p:nvPr/>
        </p:nvCxnSpPr>
        <p:spPr>
          <a:xfrm>
            <a:off x="838200" y="6368477"/>
            <a:ext cx="7486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6E35A3-F4B5-476B-BD22-34C21E4A7DCB}"/>
              </a:ext>
            </a:extLst>
          </p:cNvPr>
          <p:cNvCxnSpPr>
            <a:cxnSpLocks/>
          </p:cNvCxnSpPr>
          <p:nvPr/>
        </p:nvCxnSpPr>
        <p:spPr>
          <a:xfrm>
            <a:off x="3822699" y="4141469"/>
            <a:ext cx="8259699" cy="14507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4368F5-41C7-2CC5-F553-9C64F41E7813}"/>
              </a:ext>
            </a:extLst>
          </p:cNvPr>
          <p:cNvCxnSpPr>
            <a:cxnSpLocks/>
          </p:cNvCxnSpPr>
          <p:nvPr/>
        </p:nvCxnSpPr>
        <p:spPr>
          <a:xfrm>
            <a:off x="3858683" y="3079657"/>
            <a:ext cx="5465699" cy="35673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C7FC3F2-C2AB-476D-9F73-93D811639E2C}"/>
              </a:ext>
            </a:extLst>
          </p:cNvPr>
          <p:cNvCxnSpPr/>
          <p:nvPr/>
        </p:nvCxnSpPr>
        <p:spPr>
          <a:xfrm flipV="1">
            <a:off x="3109382" y="3081867"/>
            <a:ext cx="797984" cy="524933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7ACB676-8878-3912-5CFA-3551108C9F80}"/>
              </a:ext>
            </a:extLst>
          </p:cNvPr>
          <p:cNvCxnSpPr>
            <a:cxnSpLocks/>
          </p:cNvCxnSpPr>
          <p:nvPr/>
        </p:nvCxnSpPr>
        <p:spPr>
          <a:xfrm>
            <a:off x="3109381" y="3606799"/>
            <a:ext cx="723900" cy="533399"/>
          </a:xfrm>
          <a:prstGeom prst="curvedConnector3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8C3A12-84A3-D104-A5F1-34BA29D44521}"/>
              </a:ext>
            </a:extLst>
          </p:cNvPr>
          <p:cNvCxnSpPr>
            <a:cxnSpLocks/>
          </p:cNvCxnSpPr>
          <p:nvPr/>
        </p:nvCxnSpPr>
        <p:spPr>
          <a:xfrm>
            <a:off x="404281" y="3580552"/>
            <a:ext cx="2819866" cy="25090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19EAF12-50C4-4F0C-9867-89DC32621D08}"/>
              </a:ext>
            </a:extLst>
          </p:cNvPr>
          <p:cNvSpPr/>
          <p:nvPr/>
        </p:nvSpPr>
        <p:spPr>
          <a:xfrm>
            <a:off x="404284" y="3426683"/>
            <a:ext cx="2708748" cy="3683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95195-D8EB-D35E-E14D-87A739E016C4}"/>
              </a:ext>
            </a:extLst>
          </p:cNvPr>
          <p:cNvSpPr txBox="1"/>
          <p:nvPr/>
        </p:nvSpPr>
        <p:spPr>
          <a:xfrm>
            <a:off x="390525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502F2-E8C4-EBF1-AA52-91147164EC2E}"/>
              </a:ext>
            </a:extLst>
          </p:cNvPr>
          <p:cNvSpPr txBox="1"/>
          <p:nvPr/>
        </p:nvSpPr>
        <p:spPr>
          <a:xfrm>
            <a:off x="1639357" y="30919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C410C-A9E3-8B82-98C1-B141541652CC}"/>
              </a:ext>
            </a:extLst>
          </p:cNvPr>
          <p:cNvSpPr txBox="1"/>
          <p:nvPr/>
        </p:nvSpPr>
        <p:spPr>
          <a:xfrm>
            <a:off x="3618440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76673-69B0-E63A-D580-67640E5B30DA}"/>
              </a:ext>
            </a:extLst>
          </p:cNvPr>
          <p:cNvSpPr txBox="1"/>
          <p:nvPr/>
        </p:nvSpPr>
        <p:spPr>
          <a:xfrm>
            <a:off x="5245627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C75F-88AA-E8A5-D95A-8EDFFCD14E04}"/>
              </a:ext>
            </a:extLst>
          </p:cNvPr>
          <p:cNvSpPr txBox="1"/>
          <p:nvPr/>
        </p:nvSpPr>
        <p:spPr>
          <a:xfrm>
            <a:off x="6872814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F95B4-2675-DB36-E1B0-5A95DC64DB68}"/>
              </a:ext>
            </a:extLst>
          </p:cNvPr>
          <p:cNvSpPr txBox="1"/>
          <p:nvPr/>
        </p:nvSpPr>
        <p:spPr>
          <a:xfrm>
            <a:off x="8500001" y="37692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73E72B-3B79-D9C3-D20C-2ABD6BC1D974}"/>
              </a:ext>
            </a:extLst>
          </p:cNvPr>
          <p:cNvSpPr/>
          <p:nvPr/>
        </p:nvSpPr>
        <p:spPr>
          <a:xfrm>
            <a:off x="118539" y="4756153"/>
            <a:ext cx="1429417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Business Idea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314A1-D82D-C7BE-04B8-A0E1A9BF31C9}"/>
              </a:ext>
            </a:extLst>
          </p:cNvPr>
          <p:cNvSpPr/>
          <p:nvPr/>
        </p:nvSpPr>
        <p:spPr>
          <a:xfrm>
            <a:off x="2066404" y="1712795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In-silico</a:t>
            </a:r>
            <a:br>
              <a:rPr lang="en-US" sz="1600" b="1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Prototype</a:t>
            </a:r>
            <a:endParaRPr lang="en-US">
              <a:solidFill>
                <a:schemeClr val="tx1">
                  <a:lumMod val="95000"/>
                </a:schemeClr>
              </a:solidFill>
              <a:cs typeface="Calibri" panose="020F050202020403020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AE72E-530A-7615-B711-866F39742650}"/>
              </a:ext>
            </a:extLst>
          </p:cNvPr>
          <p:cNvCxnSpPr>
            <a:cxnSpLocks/>
          </p:cNvCxnSpPr>
          <p:nvPr/>
        </p:nvCxnSpPr>
        <p:spPr>
          <a:xfrm>
            <a:off x="828674" y="3605642"/>
            <a:ext cx="0" cy="114945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2D9807-2D45-7533-7686-2BAEF894B4EA}"/>
              </a:ext>
            </a:extLst>
          </p:cNvPr>
          <p:cNvCxnSpPr>
            <a:cxnSpLocks/>
          </p:cNvCxnSpPr>
          <p:nvPr/>
        </p:nvCxnSpPr>
        <p:spPr>
          <a:xfrm>
            <a:off x="2786590" y="2469091"/>
            <a:ext cx="0" cy="107950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7E3ED44-BC9A-038A-3064-42EC3F1A9FCA}"/>
              </a:ext>
            </a:extLst>
          </p:cNvPr>
          <p:cNvSpPr/>
          <p:nvPr/>
        </p:nvSpPr>
        <p:spPr>
          <a:xfrm>
            <a:off x="3008320" y="4760794"/>
            <a:ext cx="1916249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Partnership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MedTech Company</a:t>
            </a:r>
            <a:endParaRPr lang="en-US" sz="1600">
              <a:ea typeface="+mn-lt"/>
              <a:cs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8B9756-30B8-E908-6470-73A058CAAE38}"/>
              </a:ext>
            </a:extLst>
          </p:cNvPr>
          <p:cNvCxnSpPr>
            <a:cxnSpLocks/>
          </p:cNvCxnSpPr>
          <p:nvPr/>
        </p:nvCxnSpPr>
        <p:spPr>
          <a:xfrm>
            <a:off x="3231089" y="3612089"/>
            <a:ext cx="0" cy="115358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BB8BAD7-8094-D44F-F1AD-035790664EFA}"/>
              </a:ext>
            </a:extLst>
          </p:cNvPr>
          <p:cNvSpPr/>
          <p:nvPr/>
        </p:nvSpPr>
        <p:spPr>
          <a:xfrm>
            <a:off x="4585236" y="1712793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Pre-Product Prototype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0B160A-E41F-003C-9337-37949077378A}"/>
              </a:ext>
            </a:extLst>
          </p:cNvPr>
          <p:cNvCxnSpPr>
            <a:cxnSpLocks/>
          </p:cNvCxnSpPr>
          <p:nvPr/>
        </p:nvCxnSpPr>
        <p:spPr>
          <a:xfrm>
            <a:off x="5294839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A50568C-F37A-15BD-DB6A-9BD80920414F}"/>
              </a:ext>
            </a:extLst>
          </p:cNvPr>
          <p:cNvSpPr/>
          <p:nvPr/>
        </p:nvSpPr>
        <p:spPr>
          <a:xfrm>
            <a:off x="6289153" y="1712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Pre-Product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67F1D50-DBF7-ADA9-4D78-F4E8DCC26623}"/>
              </a:ext>
            </a:extLst>
          </p:cNvPr>
          <p:cNvSpPr/>
          <p:nvPr/>
        </p:nvSpPr>
        <p:spPr>
          <a:xfrm>
            <a:off x="6564318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cs typeface="Calibri"/>
              </a:rPr>
              <a:t>Full Product Prototype</a:t>
            </a:r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D3030-7CB1-93EF-99EA-FC852BEF9146}"/>
              </a:ext>
            </a:extLst>
          </p:cNvPr>
          <p:cNvCxnSpPr>
            <a:cxnSpLocks/>
          </p:cNvCxnSpPr>
          <p:nvPr/>
        </p:nvCxnSpPr>
        <p:spPr>
          <a:xfrm>
            <a:off x="7231588" y="4141255"/>
            <a:ext cx="0" cy="65616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9E2F4C-ADBA-5769-3CE4-1193A6AEBE3A}"/>
              </a:ext>
            </a:extLst>
          </p:cNvPr>
          <p:cNvCxnSpPr>
            <a:cxnSpLocks/>
          </p:cNvCxnSpPr>
          <p:nvPr/>
        </p:nvCxnSpPr>
        <p:spPr>
          <a:xfrm>
            <a:off x="6998755" y="2458506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88000BD-CC77-FBEF-0FDC-DFF128EDA46D}"/>
              </a:ext>
            </a:extLst>
          </p:cNvPr>
          <p:cNvSpPr/>
          <p:nvPr/>
        </p:nvSpPr>
        <p:spPr>
          <a:xfrm>
            <a:off x="7982485" y="1702208"/>
            <a:ext cx="1556416" cy="7603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Pre-Product</a:t>
            </a:r>
            <a:endParaRPr lang="en-US" sz="1600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 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7DBDD5-E3E3-8E81-92E4-3EC4945579A3}"/>
              </a:ext>
            </a:extLst>
          </p:cNvPr>
          <p:cNvCxnSpPr>
            <a:cxnSpLocks/>
          </p:cNvCxnSpPr>
          <p:nvPr/>
        </p:nvCxnSpPr>
        <p:spPr>
          <a:xfrm>
            <a:off x="8321671" y="2458505"/>
            <a:ext cx="10583" cy="62441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0618E61-6673-8AF5-3046-7916735C316C}"/>
              </a:ext>
            </a:extLst>
          </p:cNvPr>
          <p:cNvSpPr/>
          <p:nvPr/>
        </p:nvSpPr>
        <p:spPr>
          <a:xfrm>
            <a:off x="9802819" y="4760792"/>
            <a:ext cx="1440000" cy="7497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FDA Approval</a:t>
            </a:r>
            <a:endParaRPr lang="en-US" sz="1600" b="1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5A7B195-E70C-3C39-AAD9-E06213D936C2}"/>
              </a:ext>
            </a:extLst>
          </p:cNvPr>
          <p:cNvSpPr/>
          <p:nvPr/>
        </p:nvSpPr>
        <p:spPr>
          <a:xfrm>
            <a:off x="10437819" y="2781707"/>
            <a:ext cx="1609332" cy="739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Full Product</a:t>
            </a:r>
            <a:endParaRPr lang="en-US">
              <a:solidFill>
                <a:schemeClr val="tx1">
                  <a:lumMod val="9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1600" b="1">
                <a:solidFill>
                  <a:schemeClr val="tx1">
                    <a:lumMod val="95000"/>
                  </a:schemeClr>
                </a:solidFill>
              </a:rPr>
              <a:t>Market Launch</a:t>
            </a:r>
            <a:endParaRPr lang="en-US">
              <a:solidFill>
                <a:schemeClr val="tx1">
                  <a:lumMod val="95000"/>
                </a:schemeClr>
              </a:solidFill>
              <a:cs typeface="Calibri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901174-97AE-6F0F-8DD6-4678146E3005}"/>
              </a:ext>
            </a:extLst>
          </p:cNvPr>
          <p:cNvCxnSpPr>
            <a:cxnSpLocks/>
          </p:cNvCxnSpPr>
          <p:nvPr/>
        </p:nvCxnSpPr>
        <p:spPr>
          <a:xfrm>
            <a:off x="10491254" y="4151838"/>
            <a:ext cx="0" cy="60325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709306D-6E31-BB01-8088-0B11E3214009}"/>
              </a:ext>
            </a:extLst>
          </p:cNvPr>
          <p:cNvCxnSpPr>
            <a:cxnSpLocks/>
          </p:cNvCxnSpPr>
          <p:nvPr/>
        </p:nvCxnSpPr>
        <p:spPr>
          <a:xfrm>
            <a:off x="11359087" y="3527421"/>
            <a:ext cx="0" cy="61383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E8541-37F0-DF87-2787-FB27D0B17572}"/>
              </a:ext>
            </a:extLst>
          </p:cNvPr>
          <p:cNvSpPr txBox="1"/>
          <p:nvPr/>
        </p:nvSpPr>
        <p:spPr>
          <a:xfrm>
            <a:off x="829733" y="378248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Investment Round</a:t>
            </a:r>
            <a:endParaRPr lang="en-US" i="1">
              <a:solidFill>
                <a:srgbClr val="B4C6E7"/>
              </a:solidFill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FF14B0-38E4-4A5D-AEC0-7A63F744076D}"/>
              </a:ext>
            </a:extLst>
          </p:cNvPr>
          <p:cNvSpPr txBox="1"/>
          <p:nvPr/>
        </p:nvSpPr>
        <p:spPr>
          <a:xfrm>
            <a:off x="1210733" y="406823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In-silico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  <a:p>
            <a:r>
              <a:rPr lang="en-US" sz="1200" i="1">
                <a:solidFill>
                  <a:srgbClr val="B4C6E7"/>
                </a:solidFill>
                <a:cs typeface="Calibri"/>
              </a:rPr>
              <a:t>Technology Development 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E0D341-5ADE-2FDA-E7ED-1FE37D54076D}"/>
              </a:ext>
            </a:extLst>
          </p:cNvPr>
          <p:cNvSpPr txBox="1"/>
          <p:nvPr/>
        </p:nvSpPr>
        <p:spPr>
          <a:xfrm>
            <a:off x="3052232" y="2533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92CCA5-FDC9-14DF-0083-D439E83C47BD}"/>
              </a:ext>
            </a:extLst>
          </p:cNvPr>
          <p:cNvSpPr txBox="1"/>
          <p:nvPr/>
        </p:nvSpPr>
        <p:spPr>
          <a:xfrm>
            <a:off x="4258731" y="418464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In-vivo Data Acquisition</a:t>
            </a:r>
            <a:endParaRPr lang="en-US" sz="1200" i="1">
              <a:solidFill>
                <a:srgbClr val="B4C6E7"/>
              </a:solidFill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8BEFE-765F-5877-F01B-9787E0381805}"/>
              </a:ext>
            </a:extLst>
          </p:cNvPr>
          <p:cNvSpPr txBox="1"/>
          <p:nvPr/>
        </p:nvSpPr>
        <p:spPr>
          <a:xfrm>
            <a:off x="5359400" y="4385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D92D54-933C-31F5-94C1-3038AAFBBB32}"/>
              </a:ext>
            </a:extLst>
          </p:cNvPr>
          <p:cNvSpPr txBox="1"/>
          <p:nvPr/>
        </p:nvSpPr>
        <p:spPr>
          <a:xfrm>
            <a:off x="3539066" y="27347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</a:rPr>
              <a:t>Technology Development </a:t>
            </a:r>
            <a:r>
              <a:rPr lang="en-US" sz="1200" i="1">
                <a:solidFill>
                  <a:srgbClr val="B4C6E7"/>
                </a:solidFill>
                <a:cs typeface="Calibri"/>
              </a:rPr>
              <a:t>​</a:t>
            </a:r>
            <a:endParaRPr lang="en-US" sz="1200" i="1">
              <a:solidFill>
                <a:srgbClr val="B4C6E7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F2C04C-5B16-88FC-0EAB-20385368FCEB}"/>
              </a:ext>
            </a:extLst>
          </p:cNvPr>
          <p:cNvSpPr txBox="1"/>
          <p:nvPr/>
        </p:nvSpPr>
        <p:spPr>
          <a:xfrm>
            <a:off x="5581650" y="273473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DBF902-4FC9-400B-BF35-E0447C6AE673}"/>
              </a:ext>
            </a:extLst>
          </p:cNvPr>
          <p:cNvSpPr txBox="1"/>
          <p:nvPr/>
        </p:nvSpPr>
        <p:spPr>
          <a:xfrm>
            <a:off x="7909553" y="424732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B4C6E7"/>
                </a:solidFill>
                <a:cs typeface="Calibri"/>
              </a:rPr>
              <a:t>Clinical Research</a:t>
            </a:r>
          </a:p>
        </p:txBody>
      </p:sp>
    </p:spTree>
    <p:extLst>
      <p:ext uri="{BB962C8B-B14F-4D97-AF65-F5344CB8AC3E}">
        <p14:creationId xmlns:p14="http://schemas.microsoft.com/office/powerpoint/2010/main" val="37549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Widescreen</PresentationFormat>
  <Slides>40</Slides>
  <Notes>32</Notes>
  <HiddenSlides>12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SonoRay</vt:lpstr>
      <vt:lpstr>Take the challenge</vt:lpstr>
      <vt:lpstr>Pains</vt:lpstr>
      <vt:lpstr>Opportunity</vt:lpstr>
      <vt:lpstr>Pain Relievers</vt:lpstr>
      <vt:lpstr>Product</vt:lpstr>
      <vt:lpstr>Vision</vt:lpstr>
      <vt:lpstr>Market </vt:lpstr>
      <vt:lpstr>Go-To-Market Strategy</vt:lpstr>
      <vt:lpstr>Development plan</vt:lpstr>
      <vt:lpstr>Development plan</vt:lpstr>
      <vt:lpstr>Step 1: Frame Interpolation</vt:lpstr>
      <vt:lpstr>Step 1: Frame Interpolation</vt:lpstr>
      <vt:lpstr>Step 1: Frame Interpolation</vt:lpstr>
      <vt:lpstr>Step 1: Frame Interpolation</vt:lpstr>
      <vt:lpstr>Step 2: Variable framerate</vt:lpstr>
      <vt:lpstr>Step 3: Simulation</vt:lpstr>
      <vt:lpstr>Step 3: Simulation</vt:lpstr>
      <vt:lpstr>Investments</vt:lpstr>
      <vt:lpstr>Team</vt:lpstr>
      <vt:lpstr>PowerPoint Presentation</vt:lpstr>
      <vt:lpstr>PowerPoint Presentation</vt:lpstr>
      <vt:lpstr>Competitor analysis</vt:lpstr>
      <vt:lpstr>Market </vt:lpstr>
      <vt:lpstr>Market</vt:lpstr>
      <vt:lpstr>Go-To-Market Strategy</vt:lpstr>
      <vt:lpstr>Product &amp; Services</vt:lpstr>
      <vt:lpstr>Step 3: Simulation</vt:lpstr>
      <vt:lpstr>Go To Market Strategy</vt:lpstr>
      <vt:lpstr>Go To Market Strategy</vt:lpstr>
      <vt:lpstr>Pain Relievers</vt:lpstr>
      <vt:lpstr>Products &amp; Services</vt:lpstr>
      <vt:lpstr>Funding ask</vt:lpstr>
      <vt:lpstr>Future markets</vt:lpstr>
      <vt:lpstr>Step 3: Simulation</vt:lpstr>
      <vt:lpstr>Problem</vt:lpstr>
      <vt:lpstr>Market </vt:lpstr>
      <vt:lpstr>Go-To-Market Strategy</vt:lpstr>
      <vt:lpstr>Go To Market Strategy</vt:lpstr>
      <vt:lpstr>Pain Relievers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Federici, Beatrice</dc:creator>
  <cp:revision>1</cp:revision>
  <dcterms:created xsi:type="dcterms:W3CDTF">2022-03-30T15:51:24Z</dcterms:created>
  <dcterms:modified xsi:type="dcterms:W3CDTF">2022-05-09T12:55:15Z</dcterms:modified>
</cp:coreProperties>
</file>